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7A59-8DBB-40D3-90E7-8D8DA8365AC9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0296-DC8D-4A33-8F80-D624D1143C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C0296-DC8D-4A33-8F80-D624D1143C7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85BF-A63C-43FD-93DD-05BC07A38BA6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1A9D-19E2-480C-8942-E9BB369E39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jh.ilc.edu.tw/Board/Board/ShowData.asp?LID=2290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105</a:t>
            </a:r>
            <a:r>
              <a:rPr lang="zh-TW" altLang="en-US" smtClean="0"/>
              <a:t>榮譽</a:t>
            </a:r>
            <a:r>
              <a:rPr lang="zh-TW" altLang="en-US" dirty="0" smtClean="0"/>
              <a:t>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-106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01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r>
              <a:rPr lang="zh-TW" altLang="en-US" dirty="0" smtClean="0"/>
              <a:t>感謝指導老師及義務協助的家長老師</a:t>
            </a:r>
            <a:endParaRPr lang="en-US" altLang="zh-TW" dirty="0" smtClean="0"/>
          </a:p>
          <a:p>
            <a:r>
              <a:rPr lang="zh-TW" altLang="en-US" dirty="0" smtClean="0"/>
              <a:t>這是全體教職員工和家長共同努力的成果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宜蘭縣第七屆國民中小學創意教學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應用競賽，本校</a:t>
            </a:r>
            <a:r>
              <a:rPr lang="en-US" altLang="zh-TW" dirty="0" smtClean="0"/>
              <a:t>816</a:t>
            </a:r>
            <a:r>
              <a:rPr lang="zh-TW" altLang="en-US" dirty="0" smtClean="0"/>
              <a:t>王昰丰</a:t>
            </a:r>
            <a:r>
              <a:rPr lang="en-US" altLang="zh-TW" dirty="0" smtClean="0"/>
              <a:t>802</a:t>
            </a:r>
            <a:r>
              <a:rPr lang="zh-TW" altLang="en-US" dirty="0" smtClean="0"/>
              <a:t>郭博諺榮獲 國中組遊戲設計組優等，指導教師江俊龍。</a:t>
            </a:r>
            <a:r>
              <a:rPr lang="en-US" altLang="zh-TW" dirty="0" smtClean="0"/>
              <a:t>1050406</a:t>
            </a:r>
            <a:r>
              <a:rPr lang="zh-TW" altLang="en-US" dirty="0" smtClean="0"/>
              <a:t>　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參加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學年度宜蘭縣中小學運動會</a:t>
            </a:r>
            <a:r>
              <a:rPr lang="en-US" altLang="zh-TW" dirty="0" smtClean="0"/>
              <a:t>-</a:t>
            </a:r>
            <a:r>
              <a:rPr lang="zh-TW" altLang="en-US" dirty="0" smtClean="0"/>
              <a:t>籃球錦標賽成績優異</a:t>
            </a:r>
            <a:r>
              <a:rPr lang="en-US" altLang="zh-TW" smtClean="0"/>
              <a:t>1050416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 dirty="0" smtClean="0"/>
              <a:t>生隊員</a:t>
            </a:r>
            <a:br>
              <a:rPr lang="zh-TW" altLang="en-US" dirty="0" smtClean="0"/>
            </a:br>
            <a:r>
              <a:rPr lang="en-US" altLang="zh-TW" dirty="0" smtClean="0"/>
              <a:t>923-13 </a:t>
            </a:r>
            <a:r>
              <a:rPr lang="zh-TW" altLang="en-US" dirty="0" smtClean="0"/>
              <a:t>戴亞恩</a:t>
            </a:r>
            <a:br>
              <a:rPr lang="zh-TW" altLang="en-US" dirty="0" smtClean="0"/>
            </a:br>
            <a:r>
              <a:rPr lang="en-US" altLang="zh-TW" dirty="0" smtClean="0"/>
              <a:t>920-10 </a:t>
            </a:r>
            <a:r>
              <a:rPr lang="zh-TW" altLang="en-US" dirty="0" smtClean="0"/>
              <a:t>陳楷傑</a:t>
            </a:r>
            <a:br>
              <a:rPr lang="zh-TW" altLang="en-US" dirty="0" smtClean="0"/>
            </a:br>
            <a:r>
              <a:rPr lang="en-US" altLang="zh-TW" dirty="0" smtClean="0"/>
              <a:t>912-03 </a:t>
            </a:r>
            <a:r>
              <a:rPr lang="zh-TW" altLang="en-US" dirty="0" smtClean="0"/>
              <a:t>李皇羿</a:t>
            </a:r>
            <a:br>
              <a:rPr lang="zh-TW" altLang="en-US" dirty="0" smtClean="0"/>
            </a:br>
            <a:r>
              <a:rPr lang="en-US" altLang="zh-TW" dirty="0" smtClean="0"/>
              <a:t>908-13 </a:t>
            </a:r>
            <a:r>
              <a:rPr lang="zh-TW" altLang="en-US" dirty="0" smtClean="0"/>
              <a:t>蘇震宇</a:t>
            </a:r>
            <a:br>
              <a:rPr lang="zh-TW" altLang="en-US" dirty="0" smtClean="0"/>
            </a:br>
            <a:r>
              <a:rPr lang="en-US" altLang="zh-TW" dirty="0" smtClean="0"/>
              <a:t>907-07 </a:t>
            </a:r>
            <a:r>
              <a:rPr lang="zh-TW" altLang="en-US" dirty="0" smtClean="0"/>
              <a:t>林昱呈</a:t>
            </a:r>
            <a:br>
              <a:rPr lang="zh-TW" altLang="en-US" dirty="0" smtClean="0"/>
            </a:br>
            <a:r>
              <a:rPr lang="en-US" altLang="zh-TW" dirty="0" smtClean="0"/>
              <a:t>903-27 </a:t>
            </a:r>
            <a:r>
              <a:rPr lang="zh-TW" altLang="en-US" dirty="0" smtClean="0"/>
              <a:t>偕書銘</a:t>
            </a:r>
            <a:br>
              <a:rPr lang="zh-TW" altLang="en-US" dirty="0" smtClean="0"/>
            </a:br>
            <a:r>
              <a:rPr lang="en-US" altLang="zh-TW" dirty="0" smtClean="0"/>
              <a:t>817-13 </a:t>
            </a:r>
            <a:r>
              <a:rPr lang="zh-TW" altLang="en-US" dirty="0" smtClean="0"/>
              <a:t>謝遠</a:t>
            </a:r>
            <a:br>
              <a:rPr lang="zh-TW" altLang="en-US" dirty="0" smtClean="0"/>
            </a:br>
            <a:r>
              <a:rPr lang="en-US" altLang="zh-TW" dirty="0" smtClean="0"/>
              <a:t>816-12 </a:t>
            </a:r>
            <a:r>
              <a:rPr lang="zh-TW" altLang="en-US" dirty="0" smtClean="0"/>
              <a:t>陳易威</a:t>
            </a:r>
            <a:br>
              <a:rPr lang="zh-TW" altLang="en-US" dirty="0" smtClean="0"/>
            </a:br>
            <a:r>
              <a:rPr lang="en-US" altLang="zh-TW" dirty="0" smtClean="0"/>
              <a:t>812-08 </a:t>
            </a:r>
            <a:r>
              <a:rPr lang="zh-TW" altLang="en-US" dirty="0" smtClean="0"/>
              <a:t>許鎧鑠</a:t>
            </a:r>
            <a:br>
              <a:rPr lang="zh-TW" altLang="en-US" dirty="0" smtClean="0"/>
            </a:br>
            <a:r>
              <a:rPr lang="en-US" altLang="zh-TW" dirty="0" smtClean="0"/>
              <a:t>811-16 </a:t>
            </a:r>
            <a:r>
              <a:rPr lang="zh-TW" altLang="en-US" dirty="0" smtClean="0"/>
              <a:t>羅得</a:t>
            </a:r>
            <a:br>
              <a:rPr lang="zh-TW" altLang="en-US" dirty="0" smtClean="0"/>
            </a:br>
            <a:r>
              <a:rPr lang="en-US" altLang="zh-TW" dirty="0" smtClean="0"/>
              <a:t>807-15 </a:t>
            </a:r>
            <a:r>
              <a:rPr lang="zh-TW" altLang="en-US" dirty="0" smtClean="0"/>
              <a:t>駱弈甫</a:t>
            </a:r>
            <a:br>
              <a:rPr lang="zh-TW" altLang="en-US" dirty="0" smtClean="0"/>
            </a:br>
            <a:r>
              <a:rPr lang="en-US" altLang="zh-TW" dirty="0" smtClean="0"/>
              <a:t>806-01 </a:t>
            </a:r>
            <a:r>
              <a:rPr lang="zh-TW" altLang="en-US" dirty="0" smtClean="0"/>
              <a:t>田立成</a:t>
            </a:r>
            <a:br>
              <a:rPr lang="zh-TW" altLang="en-US" dirty="0" smtClean="0"/>
            </a:br>
            <a:r>
              <a:rPr lang="en-US" altLang="zh-TW" dirty="0" smtClean="0"/>
              <a:t>804-07 </a:t>
            </a:r>
            <a:r>
              <a:rPr lang="zh-TW" altLang="en-US" dirty="0" smtClean="0"/>
              <a:t>陳裕泓</a:t>
            </a:r>
            <a:br>
              <a:rPr lang="zh-TW" altLang="en-US" dirty="0" smtClean="0"/>
            </a:br>
            <a:r>
              <a:rPr lang="en-US" altLang="zh-TW" dirty="0" smtClean="0"/>
              <a:t>714-12 </a:t>
            </a:r>
            <a:r>
              <a:rPr lang="zh-TW" altLang="en-US" dirty="0" smtClean="0"/>
              <a:t>溫祐陞</a:t>
            </a:r>
            <a:br>
              <a:rPr lang="zh-TW" altLang="en-US" dirty="0" smtClean="0"/>
            </a:br>
            <a:r>
              <a:rPr lang="en-US" altLang="zh-TW" dirty="0" smtClean="0"/>
              <a:t>711-29 </a:t>
            </a:r>
            <a:r>
              <a:rPr lang="zh-TW" altLang="en-US" dirty="0" smtClean="0"/>
              <a:t>黃豪</a:t>
            </a:r>
            <a:br>
              <a:rPr lang="zh-TW" altLang="en-US" dirty="0" smtClean="0"/>
            </a:br>
            <a:r>
              <a:rPr lang="en-US" altLang="zh-TW" dirty="0" smtClean="0"/>
              <a:t>708-03 </a:t>
            </a:r>
            <a:r>
              <a:rPr lang="zh-TW" altLang="en-US" dirty="0" smtClean="0"/>
              <a:t>呂聖榮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女生隊員</a:t>
            </a:r>
            <a:br>
              <a:rPr lang="zh-TW" altLang="en-US" dirty="0" smtClean="0"/>
            </a:br>
            <a:r>
              <a:rPr lang="en-US" altLang="zh-TW" dirty="0" smtClean="0"/>
              <a:t>815-29 </a:t>
            </a:r>
            <a:r>
              <a:rPr lang="zh-TW" altLang="en-US" dirty="0" smtClean="0"/>
              <a:t>林幸柔</a:t>
            </a:r>
            <a:br>
              <a:rPr lang="zh-TW" altLang="en-US" dirty="0" smtClean="0"/>
            </a:br>
            <a:r>
              <a:rPr lang="en-US" altLang="zh-TW" dirty="0" smtClean="0"/>
              <a:t>812-25 </a:t>
            </a:r>
            <a:r>
              <a:rPr lang="zh-TW" altLang="en-US" dirty="0" smtClean="0"/>
              <a:t>陳苡綾</a:t>
            </a:r>
            <a:br>
              <a:rPr lang="zh-TW" altLang="en-US" dirty="0" smtClean="0"/>
            </a:br>
            <a:r>
              <a:rPr lang="en-US" altLang="zh-TW" dirty="0" smtClean="0"/>
              <a:t>809-22 </a:t>
            </a:r>
            <a:r>
              <a:rPr lang="zh-TW" altLang="en-US" dirty="0" smtClean="0"/>
              <a:t>徐暐倢</a:t>
            </a:r>
            <a:br>
              <a:rPr lang="zh-TW" altLang="en-US" dirty="0" smtClean="0"/>
            </a:br>
            <a:r>
              <a:rPr lang="en-US" altLang="zh-TW" dirty="0" smtClean="0"/>
              <a:t>804-19 </a:t>
            </a:r>
            <a:r>
              <a:rPr lang="zh-TW" altLang="en-US" dirty="0" smtClean="0"/>
              <a:t>林語涵</a:t>
            </a:r>
            <a:br>
              <a:rPr lang="zh-TW" altLang="en-US" dirty="0" smtClean="0"/>
            </a:br>
            <a:r>
              <a:rPr lang="en-US" altLang="zh-TW" dirty="0" smtClean="0"/>
              <a:t>804-18 </a:t>
            </a:r>
            <a:r>
              <a:rPr lang="zh-TW" altLang="en-US" dirty="0" smtClean="0"/>
              <a:t>林奕瑄</a:t>
            </a:r>
            <a:br>
              <a:rPr lang="zh-TW" altLang="en-US" dirty="0" smtClean="0"/>
            </a:br>
            <a:r>
              <a:rPr lang="en-US" altLang="zh-TW" dirty="0" smtClean="0"/>
              <a:t>803-24 </a:t>
            </a:r>
            <a:r>
              <a:rPr lang="zh-TW" altLang="en-US" dirty="0" smtClean="0"/>
              <a:t>劉庭妤</a:t>
            </a:r>
            <a:br>
              <a:rPr lang="zh-TW" altLang="en-US" dirty="0" smtClean="0"/>
            </a:br>
            <a:r>
              <a:rPr lang="en-US" altLang="zh-TW" dirty="0" smtClean="0"/>
              <a:t>803-20 </a:t>
            </a:r>
            <a:r>
              <a:rPr lang="zh-TW" altLang="en-US" dirty="0" smtClean="0"/>
              <a:t>林祖兒</a:t>
            </a:r>
            <a:br>
              <a:rPr lang="zh-TW" altLang="en-US" dirty="0" smtClean="0"/>
            </a:br>
            <a:r>
              <a:rPr lang="en-US" altLang="zh-TW" dirty="0" smtClean="0"/>
              <a:t>718-19 </a:t>
            </a:r>
            <a:r>
              <a:rPr lang="zh-TW" altLang="en-US" dirty="0" smtClean="0"/>
              <a:t>李貞誼</a:t>
            </a:r>
            <a:br>
              <a:rPr lang="zh-TW" altLang="en-US" dirty="0" smtClean="0"/>
            </a:br>
            <a:r>
              <a:rPr lang="en-US" altLang="zh-TW" dirty="0" smtClean="0"/>
              <a:t>715-23 </a:t>
            </a:r>
            <a:r>
              <a:rPr lang="zh-TW" altLang="en-US" dirty="0" smtClean="0"/>
              <a:t>高庭恩</a:t>
            </a:r>
            <a:br>
              <a:rPr lang="zh-TW" altLang="en-US" dirty="0" smtClean="0"/>
            </a:br>
            <a:r>
              <a:rPr lang="en-US" altLang="zh-TW" dirty="0" smtClean="0"/>
              <a:t>715-17 </a:t>
            </a:r>
            <a:r>
              <a:rPr lang="zh-TW" altLang="en-US" dirty="0" smtClean="0"/>
              <a:t>李思嬡</a:t>
            </a:r>
            <a:br>
              <a:rPr lang="zh-TW" altLang="en-US" dirty="0" smtClean="0"/>
            </a:br>
            <a:r>
              <a:rPr lang="en-US" altLang="zh-TW" dirty="0" smtClean="0"/>
              <a:t>713-29 </a:t>
            </a:r>
            <a:r>
              <a:rPr lang="zh-TW" altLang="en-US" dirty="0" smtClean="0"/>
              <a:t>黃妍蓓</a:t>
            </a:r>
            <a:br>
              <a:rPr lang="zh-TW" altLang="en-US" dirty="0" smtClean="0"/>
            </a:br>
            <a:r>
              <a:rPr lang="en-US" altLang="zh-TW" dirty="0" smtClean="0"/>
              <a:t>713-25 </a:t>
            </a:r>
            <a:r>
              <a:rPr lang="zh-TW" altLang="en-US" dirty="0" smtClean="0"/>
              <a:t>邱曼淇</a:t>
            </a:r>
            <a:br>
              <a:rPr lang="zh-TW" altLang="en-US" dirty="0" smtClean="0"/>
            </a:br>
            <a:r>
              <a:rPr lang="en-US" altLang="zh-TW" dirty="0" smtClean="0"/>
              <a:t>713-22 </a:t>
            </a:r>
            <a:r>
              <a:rPr lang="zh-TW" altLang="en-US" dirty="0" smtClean="0"/>
              <a:t>李珮馨</a:t>
            </a:r>
            <a:br>
              <a:rPr lang="zh-TW" altLang="en-US" dirty="0" smtClean="0"/>
            </a:br>
            <a:r>
              <a:rPr lang="en-US" altLang="zh-TW" dirty="0" smtClean="0"/>
              <a:t>712-30 </a:t>
            </a:r>
            <a:r>
              <a:rPr lang="zh-TW" altLang="en-US" dirty="0" smtClean="0"/>
              <a:t>胡瑛淇</a:t>
            </a:r>
            <a:br>
              <a:rPr lang="zh-TW" altLang="en-US" dirty="0" smtClean="0"/>
            </a:br>
            <a:r>
              <a:rPr lang="en-US" altLang="zh-TW" dirty="0" smtClean="0"/>
              <a:t>704-21 </a:t>
            </a:r>
            <a:r>
              <a:rPr lang="zh-TW" altLang="en-US" dirty="0" smtClean="0"/>
              <a:t>陳怡妏</a:t>
            </a:r>
            <a:br>
              <a:rPr lang="zh-TW" altLang="en-US" dirty="0" smtClean="0"/>
            </a:br>
            <a:r>
              <a:rPr lang="en-US" altLang="zh-TW" dirty="0" smtClean="0"/>
              <a:t>702-16 </a:t>
            </a:r>
            <a:r>
              <a:rPr lang="zh-TW" altLang="en-US" dirty="0" smtClean="0"/>
              <a:t>尹相芸　 </a:t>
            </a:r>
            <a:r>
              <a:rPr lang="zh-TW" altLang="en-US" b="1" dirty="0" smtClean="0"/>
              <a:t>標記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105</a:t>
            </a:r>
            <a:r>
              <a:rPr lang="zh-TW" altLang="en-US" dirty="0" smtClean="0"/>
              <a:t>年溫世仁文教基金會作文入圍決賽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105</a:t>
            </a:r>
            <a:r>
              <a:rPr lang="zh-TW" altLang="en-US" dirty="0" smtClean="0"/>
              <a:t>年中小學作文比賽複賽之評審作業已完成入圍，決賽名單如下：</a:t>
            </a:r>
            <a:br>
              <a:rPr lang="zh-TW" altLang="en-US" dirty="0" smtClean="0"/>
            </a:br>
            <a:r>
              <a:rPr lang="zh-TW" altLang="en-US" dirty="0" smtClean="0"/>
              <a:t>八年級楊子郁同學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指導老師：林家瑜老師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br>
              <a:rPr lang="zh-TW" altLang="en-US" dirty="0" smtClean="0"/>
            </a:br>
            <a:r>
              <a:rPr lang="zh-TW" altLang="en-US" dirty="0" smtClean="0"/>
              <a:t>九年級楊天玉同學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指導老師：楊佳蓉老師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br>
              <a:rPr lang="zh-TW" altLang="en-US" dirty="0" smtClean="0"/>
            </a:br>
            <a:r>
              <a:rPr lang="zh-TW" altLang="en-US" dirty="0" smtClean="0"/>
              <a:t>八年級林辰晏同學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指導老師：張惠蓮老師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br>
              <a:rPr lang="zh-TW" altLang="en-US" dirty="0" smtClean="0"/>
            </a:br>
            <a:r>
              <a:rPr lang="zh-TW" altLang="en-US" dirty="0" smtClean="0"/>
              <a:t>八年級陳沂筠同學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指導老師：陳孝珍老師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br>
              <a:rPr lang="zh-TW" altLang="en-US" dirty="0" smtClean="0"/>
            </a:br>
            <a:r>
              <a:rPr lang="zh-TW" altLang="en-US" dirty="0" smtClean="0"/>
              <a:t>八年級施奕亘同學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指導老師：楊璧玲老師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第十五屆蘭陽少年文學獎，囊括新詩及散文兩類首獎的佳績</a:t>
            </a:r>
            <a:r>
              <a:rPr lang="en-US" altLang="zh-TW" sz="3100" dirty="0" smtClean="0"/>
              <a:t>1050422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新詩</a:t>
            </a:r>
            <a:endParaRPr lang="en-US" altLang="zh-TW" dirty="0" smtClean="0"/>
          </a:p>
          <a:p>
            <a:r>
              <a:rPr lang="zh-TW" altLang="en-US" dirty="0" smtClean="0"/>
              <a:t>第一名　回頭　楊天玉　</a:t>
            </a:r>
            <a:r>
              <a:rPr lang="en-US" altLang="zh-TW" dirty="0" smtClean="0"/>
              <a:t>911</a:t>
            </a:r>
            <a:r>
              <a:rPr lang="zh-TW" altLang="en-US" dirty="0" smtClean="0"/>
              <a:t>班　指導老師：詹明杰</a:t>
            </a:r>
            <a:br>
              <a:rPr lang="zh-TW" altLang="en-US" dirty="0" smtClean="0"/>
            </a:br>
            <a:r>
              <a:rPr lang="zh-TW" altLang="en-US" dirty="0" smtClean="0"/>
              <a:t>第三名　夢後　林翰承　</a:t>
            </a:r>
            <a:r>
              <a:rPr lang="en-US" altLang="zh-TW" dirty="0" smtClean="0"/>
              <a:t>903</a:t>
            </a:r>
            <a:r>
              <a:rPr lang="zh-TW" altLang="en-US" dirty="0" smtClean="0"/>
              <a:t>班　指導老師：詹明杰</a:t>
            </a:r>
            <a:br>
              <a:rPr lang="zh-TW" altLang="en-US" dirty="0" smtClean="0"/>
            </a:br>
            <a:r>
              <a:rPr lang="zh-TW" altLang="en-US" dirty="0" smtClean="0"/>
              <a:t>佳　作　長崎　林軒羽　</a:t>
            </a:r>
            <a:r>
              <a:rPr lang="en-US" altLang="zh-TW" dirty="0" smtClean="0"/>
              <a:t>801</a:t>
            </a:r>
            <a:r>
              <a:rPr lang="zh-TW" altLang="en-US" dirty="0" smtClean="0"/>
              <a:t>班　指導老師：詹明杰</a:t>
            </a:r>
            <a:br>
              <a:rPr lang="zh-TW" altLang="en-US" dirty="0" smtClean="0"/>
            </a:br>
            <a:r>
              <a:rPr lang="zh-TW" altLang="en-US" dirty="0" smtClean="0"/>
              <a:t>佳　作　刺客外傳　陳宇恩　</a:t>
            </a:r>
            <a:r>
              <a:rPr lang="en-US" altLang="zh-TW" dirty="0" smtClean="0"/>
              <a:t>810</a:t>
            </a:r>
            <a:r>
              <a:rPr lang="zh-TW" altLang="en-US" dirty="0" smtClean="0"/>
              <a:t>班　指導老師：詹明杰</a:t>
            </a:r>
            <a:endParaRPr lang="en-US" altLang="zh-TW" dirty="0" smtClean="0"/>
          </a:p>
          <a:p>
            <a:r>
              <a:rPr lang="zh-TW" altLang="en-US" dirty="0" smtClean="0"/>
              <a:t>散文類</a:t>
            </a:r>
            <a:endParaRPr lang="en-US" altLang="zh-TW" dirty="0" smtClean="0"/>
          </a:p>
          <a:p>
            <a:r>
              <a:rPr lang="zh-TW" altLang="en-US" dirty="0" smtClean="0"/>
              <a:t>第一名　繞著書房走　陳子寧　</a:t>
            </a:r>
            <a:r>
              <a:rPr lang="en-US" altLang="zh-TW" dirty="0" smtClean="0"/>
              <a:t>925</a:t>
            </a:r>
            <a:r>
              <a:rPr lang="zh-TW" altLang="en-US" dirty="0" smtClean="0"/>
              <a:t>班　指導老師：尤碧玲</a:t>
            </a:r>
            <a:br>
              <a:rPr lang="zh-TW" altLang="en-US" dirty="0" smtClean="0"/>
            </a:br>
            <a:r>
              <a:rPr lang="zh-TW" altLang="en-US" dirty="0" smtClean="0"/>
              <a:t>第二名　為死去的貓命名　吳佩怡　</a:t>
            </a:r>
            <a:r>
              <a:rPr lang="en-US" altLang="zh-TW" dirty="0" smtClean="0"/>
              <a:t>907</a:t>
            </a:r>
            <a:r>
              <a:rPr lang="zh-TW" altLang="en-US" dirty="0" smtClean="0"/>
              <a:t>班　指導老師：詹明杰</a:t>
            </a:r>
            <a:br>
              <a:rPr lang="zh-TW" altLang="en-US" dirty="0" smtClean="0"/>
            </a:br>
            <a:r>
              <a:rPr lang="zh-TW" altLang="en-US" dirty="0" smtClean="0"/>
              <a:t>佳　作　春</a:t>
            </a:r>
            <a:r>
              <a:rPr lang="en-US" altLang="zh-TW" dirty="0" smtClean="0"/>
              <a:t>.</a:t>
            </a:r>
            <a:r>
              <a:rPr lang="zh-TW" altLang="en-US" dirty="0" smtClean="0"/>
              <a:t>熟　　阮永綺　</a:t>
            </a:r>
            <a:r>
              <a:rPr lang="en-US" altLang="zh-TW" dirty="0" smtClean="0"/>
              <a:t>923</a:t>
            </a:r>
            <a:r>
              <a:rPr lang="zh-TW" altLang="en-US" dirty="0" smtClean="0"/>
              <a:t>班　指導老師：黃郁玲</a:t>
            </a:r>
            <a:br>
              <a:rPr lang="zh-TW" altLang="en-US" dirty="0" smtClean="0"/>
            </a:br>
            <a:r>
              <a:rPr lang="zh-TW" altLang="en-US" dirty="0" smtClean="0"/>
              <a:t>佳　作　一句說不出口的話　施奕亘　</a:t>
            </a:r>
            <a:r>
              <a:rPr lang="en-US" altLang="zh-TW" dirty="0" smtClean="0"/>
              <a:t>817</a:t>
            </a:r>
            <a:r>
              <a:rPr lang="zh-TW" altLang="en-US" dirty="0" smtClean="0"/>
              <a:t>班　指導老師：李俊賢　　　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 smtClean="0"/>
          </a:p>
          <a:p>
            <a:r>
              <a:rPr lang="zh-TW" altLang="en-US" dirty="0" smtClean="0"/>
              <a:t>小說類</a:t>
            </a:r>
            <a:endParaRPr lang="en-US" altLang="zh-TW" dirty="0" smtClean="0"/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佳　作　滄海桑田，年　鄭捷方　</a:t>
            </a:r>
            <a:r>
              <a:rPr lang="en-US" altLang="zh-TW" dirty="0" smtClean="0"/>
              <a:t>906</a:t>
            </a:r>
            <a:r>
              <a:rPr lang="zh-TW" altLang="en-US" dirty="0" smtClean="0"/>
              <a:t>班　指導老師：李建德　　　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恭喜以上得獎同學，感謝創作的指導老師。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本縣復興國中參加</a:t>
            </a:r>
            <a:r>
              <a:rPr lang="en-US" altLang="zh-TW" dirty="0" smtClean="0">
                <a:solidFill>
                  <a:srgbClr val="C00000"/>
                </a:solidFill>
              </a:rPr>
              <a:t>105</a:t>
            </a:r>
            <a:r>
              <a:rPr lang="zh-TW" altLang="en-US" dirty="0" smtClean="0">
                <a:solidFill>
                  <a:srgbClr val="C00000"/>
                </a:solidFill>
              </a:rPr>
              <a:t>年全國</a:t>
            </a:r>
            <a:r>
              <a:rPr lang="zh-TW" altLang="en-US" dirty="0" smtClean="0"/>
              <a:t>中等學校運動會榮獲</a:t>
            </a:r>
            <a:r>
              <a:rPr lang="zh-TW" altLang="en-US" dirty="0" smtClean="0">
                <a:solidFill>
                  <a:srgbClr val="C00000"/>
                </a:solidFill>
              </a:rPr>
              <a:t>鐵餅</a:t>
            </a:r>
            <a:r>
              <a:rPr lang="zh-TW" altLang="en-US" dirty="0" smtClean="0"/>
              <a:t>國中女子組</a:t>
            </a:r>
            <a:r>
              <a:rPr lang="zh-TW" altLang="en-US" dirty="0" smtClean="0">
                <a:solidFill>
                  <a:srgbClr val="C00000"/>
                </a:solidFill>
              </a:rPr>
              <a:t>第一名、第二名</a:t>
            </a:r>
            <a:r>
              <a:rPr lang="zh-TW" altLang="en-US" dirty="0" smtClean="0"/>
              <a:t>，恭喜辛苦的教練及選手們！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3284984"/>
            <a:ext cx="8147248" cy="2841179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本校教師林佩芸榮獲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年宜蘭縣模範母親代表，縣府訂於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7</a:t>
            </a:r>
            <a:r>
              <a:rPr lang="zh-TW" altLang="en-US" dirty="0" smtClean="0"/>
              <a:t>日上午</a:t>
            </a:r>
            <a:r>
              <a:rPr lang="en-US" altLang="zh-TW" dirty="0" smtClean="0"/>
              <a:t>9:30</a:t>
            </a:r>
            <a:r>
              <a:rPr lang="zh-TW" altLang="en-US" dirty="0" smtClean="0"/>
              <a:t>分假羅東文化工廠表揚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 本校參加宜蘭縣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年度國中小科展成績公告</a:t>
            </a:r>
            <a:r>
              <a:rPr lang="en-US" altLang="zh-TW" dirty="0" smtClean="0"/>
              <a:t>1050423</a:t>
            </a:r>
            <a:r>
              <a:rPr lang="zh-TW" altLang="en-US" dirty="0" smtClean="0"/>
              <a:t>	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 lnSpcReduction="20000"/>
          </a:bodyPr>
          <a:lstStyle/>
          <a:p>
            <a:endParaRPr lang="zh-TW" altLang="en-US" dirty="0" smtClean="0"/>
          </a:p>
          <a:p>
            <a:r>
              <a:rPr lang="zh-TW" altLang="en-US" sz="1600" dirty="0" smtClean="0"/>
              <a:t> </a:t>
            </a:r>
            <a:r>
              <a:rPr lang="zh-TW" altLang="en-US" sz="1600" b="1" dirty="0" smtClean="0"/>
              <a:t>科別	作品名稱	名次	班級</a:t>
            </a:r>
            <a:r>
              <a:rPr lang="en-US" altLang="zh-TW" sz="1600" b="1" dirty="0" smtClean="0"/>
              <a:t>-</a:t>
            </a:r>
            <a:r>
              <a:rPr lang="zh-TW" altLang="en-US" sz="1600" b="1" dirty="0" smtClean="0"/>
              <a:t>座號	姓名	指導老師	備註	</a:t>
            </a:r>
            <a:endParaRPr lang="en-US" altLang="zh-TW" sz="1600" b="1" dirty="0" smtClean="0"/>
          </a:p>
          <a:p>
            <a:endParaRPr lang="zh-TW" altLang="en-US" sz="1600" dirty="0" smtClean="0"/>
          </a:p>
          <a:p>
            <a:r>
              <a:rPr lang="zh-TW" altLang="en-US" sz="1600" dirty="0" smtClean="0"/>
              <a:t> 數學科	點方陣的寶石解	第三名	</a:t>
            </a:r>
            <a:r>
              <a:rPr lang="en-US" altLang="zh-TW" sz="1600" dirty="0" smtClean="0"/>
              <a:t>819038180381610	</a:t>
            </a:r>
            <a:r>
              <a:rPr lang="zh-TW" altLang="en-US" sz="1600" dirty="0" smtClean="0"/>
              <a:t>翁煜翔吳彥忞郭明儒	鄭文輝林義</a:t>
            </a:r>
            <a:endParaRPr lang="en-US" altLang="zh-TW" sz="1600" dirty="0" smtClean="0"/>
          </a:p>
          <a:p>
            <a:endParaRPr lang="zh-TW" altLang="en-US" sz="1600" dirty="0" smtClean="0"/>
          </a:p>
          <a:p>
            <a:r>
              <a:rPr lang="zh-TW" altLang="en-US" sz="1600" dirty="0" smtClean="0"/>
              <a:t> 數學科	引路的河內塔	第三名	</a:t>
            </a:r>
            <a:r>
              <a:rPr lang="en-US" altLang="zh-TW" sz="1600" dirty="0" smtClean="0"/>
              <a:t>803088162880212	</a:t>
            </a:r>
            <a:r>
              <a:rPr lang="zh-TW" altLang="en-US" sz="1600" dirty="0" smtClean="0"/>
              <a:t>郭韋岑魏昀安莊濬橙	鄭文輝李佳樺	</a:t>
            </a:r>
          </a:p>
          <a:p>
            <a:endParaRPr lang="zh-TW" altLang="en-US" sz="1600" dirty="0" smtClean="0"/>
          </a:p>
          <a:p>
            <a:r>
              <a:rPr lang="zh-TW" altLang="en-US" sz="1600" dirty="0" smtClean="0"/>
              <a:t> 物理科	三分損益法之探討	第三名	</a:t>
            </a:r>
            <a:r>
              <a:rPr lang="en-US" altLang="zh-TW" sz="1600" dirty="0" smtClean="0"/>
              <a:t>801148052280820	</a:t>
            </a:r>
            <a:r>
              <a:rPr lang="zh-TW" altLang="en-US" sz="1600" dirty="0" smtClean="0"/>
              <a:t>游鈞智范翡夏陳姿伶	陳信璁黃立宇	</a:t>
            </a:r>
          </a:p>
          <a:p>
            <a:endParaRPr lang="zh-TW" altLang="en-US" sz="1600" dirty="0" smtClean="0"/>
          </a:p>
          <a:p>
            <a:r>
              <a:rPr lang="zh-TW" altLang="en-US" sz="1600" dirty="0" smtClean="0"/>
              <a:t> 物理科	拍出焦點</a:t>
            </a:r>
            <a:r>
              <a:rPr lang="en-US" altLang="zh-TW" sz="1600" dirty="0" smtClean="0"/>
              <a:t>-</a:t>
            </a:r>
            <a:r>
              <a:rPr lang="zh-TW" altLang="en-US" sz="1600" dirty="0" smtClean="0"/>
              <a:t>以視角修正視長測量透鏡的焦距	佳作	</a:t>
            </a:r>
            <a:r>
              <a:rPr lang="en-US" altLang="zh-TW" sz="1600" dirty="0" smtClean="0"/>
              <a:t>909049190681501	</a:t>
            </a:r>
            <a:r>
              <a:rPr lang="zh-TW" altLang="en-US" sz="1600" dirty="0" smtClean="0"/>
              <a:t>洪睿佑林雍勳尤彥融	黃立宇張揮鈺	</a:t>
            </a:r>
          </a:p>
          <a:p>
            <a:endParaRPr lang="zh-TW" altLang="en-US" sz="1600" dirty="0" smtClean="0"/>
          </a:p>
          <a:p>
            <a:r>
              <a:rPr lang="zh-TW" altLang="en-US" sz="1600" dirty="0" smtClean="0"/>
              <a:t> 物理科	荷蘭之淚</a:t>
            </a:r>
            <a:r>
              <a:rPr lang="en-US" altLang="zh-TW" sz="1600" dirty="0" smtClean="0"/>
              <a:t>-</a:t>
            </a:r>
            <a:r>
              <a:rPr lang="zh-TW" altLang="en-US" sz="1600" dirty="0" smtClean="0"/>
              <a:t>玻璃液滴冷卻初探	第三名	</a:t>
            </a:r>
            <a:r>
              <a:rPr lang="en-US" altLang="zh-TW" sz="1600" dirty="0" smtClean="0"/>
              <a:t>905019051090512	</a:t>
            </a:r>
            <a:r>
              <a:rPr lang="zh-TW" altLang="en-US" sz="1600" dirty="0" smtClean="0"/>
              <a:t>朱恩霆劉沛呈鍾嘉宸	林宛青	</a:t>
            </a:r>
          </a:p>
          <a:p>
            <a:r>
              <a:rPr lang="zh-TW" altLang="en-US" sz="1600" dirty="0" smtClean="0"/>
              <a:t>	</a:t>
            </a:r>
          </a:p>
          <a:p>
            <a:endParaRPr lang="zh-TW" altLang="en-US" sz="1600" b="1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本校參加宜蘭縣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年度國中小科展成績公告</a:t>
            </a:r>
            <a:r>
              <a:rPr lang="en-US" altLang="zh-TW" dirty="0" smtClean="0"/>
              <a:t>1050423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  <a:p>
            <a:r>
              <a:rPr lang="zh-TW" altLang="en-US" dirty="0" smtClean="0"/>
              <a:t> 物理科	倒出精采	最佳團隊合作獎	</a:t>
            </a:r>
            <a:r>
              <a:rPr lang="en-US" altLang="zh-TW" dirty="0" smtClean="0"/>
              <a:t>812208162771726	</a:t>
            </a:r>
            <a:r>
              <a:rPr lang="zh-TW" altLang="en-US" dirty="0" smtClean="0"/>
              <a:t>林羿萱簡郁軒楊允菱	呂俊賢吳孟哲	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化學科	葉子終於「螢」了</a:t>
            </a:r>
            <a:r>
              <a:rPr lang="en-US" altLang="zh-TW" dirty="0" smtClean="0"/>
              <a:t>-</a:t>
            </a:r>
            <a:r>
              <a:rPr lang="zh-TW" altLang="en-US" dirty="0" smtClean="0"/>
              <a:t>葉綠素對螢光的探討	第二名	</a:t>
            </a:r>
            <a:r>
              <a:rPr lang="en-US" altLang="zh-TW" dirty="0" smtClean="0"/>
              <a:t>810168200582011	</a:t>
            </a:r>
            <a:r>
              <a:rPr lang="zh-TW" altLang="en-US" dirty="0" smtClean="0"/>
              <a:t>何采芝郭宇庭周家儀	岩忠永黃立宇	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本校參加宜蘭縣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年度國中小科展成績公告</a:t>
            </a:r>
            <a:r>
              <a:rPr lang="en-US" altLang="zh-TW" dirty="0" smtClean="0"/>
              <a:t>1050423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 化學科	泡泡面面觀	第一名最佳創意獎	</a:t>
            </a:r>
            <a:r>
              <a:rPr lang="en-US" altLang="zh-TW" dirty="0" smtClean="0"/>
              <a:t>718027180571809	</a:t>
            </a:r>
            <a:r>
              <a:rPr lang="zh-TW" altLang="en-US" dirty="0" smtClean="0"/>
              <a:t>李彥霆林冠豪陳立珩	吳孟哲呂俊賢	推薦參加全國賽	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生物科	水陸兩棲─穗花棋盤腳適應環境策略之探	第一名最佳團隊合作獎	</a:t>
            </a:r>
            <a:r>
              <a:rPr lang="en-US" altLang="zh-TW" dirty="0" smtClean="0"/>
              <a:t>802178022580105	</a:t>
            </a:r>
            <a:r>
              <a:rPr lang="zh-TW" altLang="en-US" dirty="0" smtClean="0"/>
              <a:t>李嘉軒楊子郁康豈瑋	藍霖陳卉	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生活與應用科學科	聲筒的熱聲致冷應用	第二名	</a:t>
            </a:r>
            <a:r>
              <a:rPr lang="en-US" altLang="zh-TW" dirty="0" smtClean="0"/>
              <a:t>914079140891414	</a:t>
            </a:r>
            <a:r>
              <a:rPr lang="zh-TW" altLang="en-US" dirty="0" smtClean="0"/>
              <a:t>倪運堯陳宥中沈欣儀	吳欣怡	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宜蘭縣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瘋學習</a:t>
            </a:r>
            <a:r>
              <a:rPr lang="en-US" altLang="zh-TW" dirty="0" smtClean="0"/>
              <a:t>-</a:t>
            </a:r>
            <a:r>
              <a:rPr lang="zh-TW" altLang="en-US" dirty="0" smtClean="0"/>
              <a:t>青旅時光簡報競賽成績輝煌</a:t>
            </a:r>
            <a:r>
              <a:rPr lang="en-US" altLang="zh-TW" smtClean="0"/>
              <a:t>1050426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國中組特優一件</a:t>
            </a:r>
            <a:r>
              <a:rPr lang="en-US" altLang="zh-TW" dirty="0" smtClean="0"/>
              <a:t>,</a:t>
            </a:r>
            <a:r>
              <a:rPr lang="zh-TW" altLang="en-US" dirty="0" smtClean="0"/>
              <a:t>優等一件</a:t>
            </a:r>
            <a:br>
              <a:rPr lang="zh-TW" altLang="en-US" dirty="0" smtClean="0"/>
            </a:br>
            <a:r>
              <a:rPr lang="zh-TW" altLang="en-US" dirty="0" smtClean="0"/>
              <a:t>恭喜參賽選手及指導教師</a:t>
            </a:r>
            <a:endParaRPr lang="en-US" altLang="zh-TW" dirty="0" smtClean="0"/>
          </a:p>
          <a:p>
            <a:r>
              <a:rPr lang="zh-TW" altLang="en-US" dirty="0" smtClean="0"/>
              <a:t>阿逗仔勁愛宜蘭 特優</a:t>
            </a:r>
            <a:br>
              <a:rPr lang="zh-TW" altLang="en-US" dirty="0" smtClean="0"/>
            </a:br>
            <a:r>
              <a:rPr lang="zh-TW" altLang="en-US" dirty="0" smtClean="0"/>
              <a:t>參賽學生</a:t>
            </a:r>
            <a:r>
              <a:rPr lang="en-US" altLang="zh-TW" dirty="0" smtClean="0"/>
              <a:t>:902</a:t>
            </a:r>
            <a:r>
              <a:rPr lang="zh-TW" altLang="en-US" dirty="0" smtClean="0"/>
              <a:t>李芯如</a:t>
            </a:r>
            <a:r>
              <a:rPr lang="en-US" altLang="zh-TW" dirty="0" smtClean="0"/>
              <a:t>,</a:t>
            </a:r>
            <a:r>
              <a:rPr lang="zh-TW" altLang="en-US" dirty="0" smtClean="0"/>
              <a:t>邱悌雅</a:t>
            </a:r>
            <a:r>
              <a:rPr lang="en-US" altLang="zh-TW" dirty="0" smtClean="0"/>
              <a:t>,</a:t>
            </a:r>
            <a:r>
              <a:rPr lang="zh-TW" altLang="en-US" dirty="0" smtClean="0"/>
              <a:t>陳孝昀</a:t>
            </a:r>
            <a:br>
              <a:rPr lang="zh-TW" altLang="en-US" dirty="0" smtClean="0"/>
            </a:br>
            <a:r>
              <a:rPr lang="zh-TW" altLang="en-US" dirty="0" smtClean="0"/>
              <a:t>指導老師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陳信宏</a:t>
            </a:r>
            <a:br>
              <a:rPr lang="zh-TW" altLang="en-US" dirty="0" smtClean="0"/>
            </a:br>
            <a:r>
              <a:rPr lang="zh-TW" altLang="en-US" dirty="0" smtClean="0"/>
              <a:t>輕旅時光 優等</a:t>
            </a:r>
            <a:br>
              <a:rPr lang="zh-TW" altLang="en-US" dirty="0" smtClean="0"/>
            </a:br>
            <a:r>
              <a:rPr lang="zh-TW" altLang="en-US" dirty="0" smtClean="0"/>
              <a:t>參賽學生</a:t>
            </a:r>
            <a:r>
              <a:rPr lang="en-US" altLang="zh-TW" dirty="0" smtClean="0"/>
              <a:t>:902</a:t>
            </a:r>
            <a:r>
              <a:rPr lang="zh-TW" altLang="en-US" dirty="0" smtClean="0"/>
              <a:t>許琸焄</a:t>
            </a:r>
            <a:r>
              <a:rPr lang="en-US" altLang="zh-TW" dirty="0" smtClean="0"/>
              <a:t>,</a:t>
            </a:r>
            <a:r>
              <a:rPr lang="zh-TW" altLang="en-US" dirty="0" smtClean="0"/>
              <a:t>張寄萱</a:t>
            </a:r>
            <a:r>
              <a:rPr lang="en-US" altLang="zh-TW" dirty="0" smtClean="0"/>
              <a:t>,</a:t>
            </a:r>
            <a:r>
              <a:rPr lang="zh-TW" altLang="en-US" dirty="0" smtClean="0"/>
              <a:t>邱品瑄</a:t>
            </a:r>
            <a:br>
              <a:rPr lang="zh-TW" altLang="en-US" dirty="0" smtClean="0"/>
            </a:br>
            <a:r>
              <a:rPr lang="zh-TW" altLang="en-US" dirty="0" smtClean="0"/>
              <a:t>指導老師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陳信宏　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復興國中</a:t>
            </a:r>
            <a:r>
              <a:rPr lang="en-US" altLang="zh-TW" dirty="0" smtClean="0"/>
              <a:t>805</a:t>
            </a:r>
            <a:r>
              <a:rPr lang="zh-TW" altLang="en-US" dirty="0" smtClean="0"/>
              <a:t>班范斐夏同學榮獲聯合盃作文大賽八年級全國首獎，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2119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5964155" cy="54452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30647" y="1556792"/>
            <a:ext cx="3113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2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15</a:t>
            </a:r>
            <a:r>
              <a:rPr lang="zh-TW" altLang="en-US" sz="2400" dirty="0"/>
              <a:t>日作品獲</a:t>
            </a:r>
            <a:r>
              <a:rPr lang="zh-TW" altLang="en-US" sz="2400" dirty="0" smtClean="0"/>
              <a:t>聯合報</a:t>
            </a:r>
            <a:endParaRPr lang="en-US" altLang="zh-TW" sz="2400" dirty="0" smtClean="0"/>
          </a:p>
          <a:p>
            <a:r>
              <a:rPr lang="zh-TW" altLang="en-US" sz="2400" dirty="0" smtClean="0"/>
              <a:t>「好</a:t>
            </a:r>
            <a:r>
              <a:rPr lang="zh-TW" altLang="en-US" sz="2400" dirty="0"/>
              <a:t>讀周報」刊載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105</a:t>
            </a:r>
            <a:r>
              <a:rPr lang="zh-TW" altLang="en-US" dirty="0" smtClean="0"/>
              <a:t>年全中運金牌</a:t>
            </a:r>
            <a:r>
              <a:rPr lang="en-US" altLang="zh-TW" sz="2800" dirty="0" smtClean="0"/>
              <a:t>1050427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學校田徑隊及柔道選手參加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年全中運奪下</a:t>
            </a:r>
            <a:r>
              <a:rPr lang="en-US" altLang="zh-TW" dirty="0" smtClean="0"/>
              <a:t>3</a:t>
            </a:r>
            <a:r>
              <a:rPr lang="zh-TW" altLang="en-US" dirty="0" smtClean="0"/>
              <a:t>面獎牌：</a:t>
            </a:r>
            <a:br>
              <a:rPr lang="zh-TW" altLang="en-US" dirty="0" smtClean="0"/>
            </a:br>
            <a:r>
              <a:rPr lang="zh-TW" altLang="en-US" dirty="0" smtClean="0"/>
              <a:t>國女鐵餅 </a:t>
            </a:r>
            <a:r>
              <a:rPr lang="en-US" altLang="zh-TW" dirty="0" smtClean="0"/>
              <a:t>911</a:t>
            </a:r>
            <a:r>
              <a:rPr lang="zh-TW" altLang="en-US" dirty="0" smtClean="0"/>
              <a:t>吳筠婕 第一名</a:t>
            </a:r>
            <a:br>
              <a:rPr lang="zh-TW" altLang="en-US" dirty="0" smtClean="0"/>
            </a:br>
            <a:r>
              <a:rPr lang="zh-TW" altLang="en-US" dirty="0" smtClean="0"/>
              <a:t>國女鐵餅 </a:t>
            </a:r>
            <a:r>
              <a:rPr lang="en-US" altLang="zh-TW" dirty="0" smtClean="0"/>
              <a:t>817</a:t>
            </a:r>
            <a:r>
              <a:rPr lang="zh-TW" altLang="en-US" dirty="0" smtClean="0"/>
              <a:t>高玟萱 第二名</a:t>
            </a:r>
            <a:br>
              <a:rPr lang="zh-TW" altLang="en-US" dirty="0" smtClean="0"/>
            </a:br>
            <a:r>
              <a:rPr lang="zh-TW" altLang="en-US" dirty="0" smtClean="0"/>
              <a:t>國女柔道第七級 </a:t>
            </a:r>
            <a:r>
              <a:rPr lang="en-US" altLang="zh-TW" dirty="0" smtClean="0"/>
              <a:t>909</a:t>
            </a:r>
            <a:r>
              <a:rPr lang="zh-TW" altLang="en-US" dirty="0" smtClean="0"/>
              <a:t>張巧欣 第三名</a:t>
            </a:r>
            <a:br>
              <a:rPr lang="zh-TW" altLang="en-US" dirty="0" smtClean="0"/>
            </a:br>
            <a:r>
              <a:rPr lang="zh-TW" altLang="en-US" dirty="0" smtClean="0"/>
              <a:t>國女撐杆跳高 </a:t>
            </a:r>
            <a:r>
              <a:rPr lang="en-US" altLang="zh-TW" dirty="0" smtClean="0"/>
              <a:t>921</a:t>
            </a:r>
            <a:r>
              <a:rPr lang="zh-TW" altLang="en-US" dirty="0" smtClean="0"/>
              <a:t>陳貞君 第六名</a:t>
            </a:r>
            <a:br>
              <a:rPr lang="zh-TW" altLang="en-US" dirty="0" smtClean="0"/>
            </a:br>
            <a:r>
              <a:rPr lang="zh-TW" altLang="en-US" dirty="0" smtClean="0"/>
              <a:t>國女標槍 </a:t>
            </a:r>
            <a:r>
              <a:rPr lang="en-US" altLang="zh-TW" dirty="0" smtClean="0"/>
              <a:t>707</a:t>
            </a:r>
            <a:r>
              <a:rPr lang="zh-TW" altLang="en-US" dirty="0" smtClean="0"/>
              <a:t>方瓊慧 第八名</a:t>
            </a:r>
            <a:br>
              <a:rPr lang="zh-TW" altLang="en-US" dirty="0" smtClean="0"/>
            </a:br>
            <a:r>
              <a:rPr lang="zh-TW" altLang="en-US" dirty="0" smtClean="0"/>
              <a:t>恭喜以上獲獎同學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瘋學習</a:t>
            </a:r>
            <a:r>
              <a:rPr lang="en-US" altLang="zh-TW" dirty="0" smtClean="0"/>
              <a:t>-</a:t>
            </a:r>
            <a:r>
              <a:rPr lang="zh-TW" altLang="en-US" dirty="0" smtClean="0"/>
              <a:t>青旅時光簡報競賽	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  <a:p>
            <a:r>
              <a:rPr lang="zh-TW" altLang="en-US" smtClean="0"/>
              <a:t>特優：復興國中</a:t>
            </a:r>
            <a:r>
              <a:rPr lang="zh-TW" altLang="en-US" dirty="0" smtClean="0"/>
              <a:t>				</a:t>
            </a:r>
          </a:p>
          <a:p>
            <a:r>
              <a:rPr lang="zh-TW" altLang="en-US" dirty="0" smtClean="0"/>
              <a:t>主題名稱：阿逗仔勁愛宜蘭		</a:t>
            </a:r>
            <a:endParaRPr lang="en-US" altLang="zh-TW" dirty="0" smtClean="0"/>
          </a:p>
          <a:p>
            <a:r>
              <a:rPr lang="zh-TW" altLang="en-US" dirty="0" smtClean="0"/>
              <a:t>參賽名單：李芯如</a:t>
            </a:r>
            <a:r>
              <a:rPr lang="en-US" altLang="zh-TW" dirty="0" smtClean="0"/>
              <a:t>(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902)</a:t>
            </a:r>
            <a:r>
              <a:rPr lang="zh-TW" altLang="en-US" dirty="0" smtClean="0"/>
              <a:t>邱悌雅</a:t>
            </a:r>
            <a:r>
              <a:rPr lang="en-US" altLang="zh-TW" dirty="0" smtClean="0"/>
              <a:t>(902)</a:t>
            </a:r>
            <a:r>
              <a:rPr lang="zh-TW" altLang="en-US" dirty="0" smtClean="0"/>
              <a:t>陳孝昀</a:t>
            </a:r>
            <a:r>
              <a:rPr lang="en-US" altLang="zh-TW" dirty="0" smtClean="0"/>
              <a:t>(</a:t>
            </a:r>
            <a:r>
              <a:rPr lang="zh-TW" altLang="en-US" dirty="0" smtClean="0"/>
              <a:t>復興國中、</a:t>
            </a:r>
            <a:r>
              <a:rPr lang="en-US" altLang="zh-TW" dirty="0" smtClean="0"/>
              <a:t>902)</a:t>
            </a:r>
          </a:p>
          <a:p>
            <a:r>
              <a:rPr lang="zh-TW" altLang="en-US" dirty="0" smtClean="0"/>
              <a:t>指導老師：陳信宏</a:t>
            </a:r>
            <a:r>
              <a:rPr lang="en-US" altLang="zh-TW" dirty="0" smtClean="0"/>
              <a:t>(</a:t>
            </a:r>
            <a:r>
              <a:rPr lang="zh-TW" altLang="en-US" dirty="0" smtClean="0"/>
              <a:t>復興國中</a:t>
            </a:r>
            <a:r>
              <a:rPr lang="en-US" altLang="zh-TW" dirty="0" smtClean="0"/>
              <a:t>)	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學年度全國學生創意戲劇比賽 國中組舞台劇類，榮獲特優</a:t>
            </a:r>
            <a:r>
              <a:rPr lang="en-US" altLang="zh-TW" sz="2700" dirty="0" smtClean="0"/>
              <a:t>1050428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劇名：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念念，不忘</a:t>
            </a:r>
            <a:r>
              <a:rPr lang="en-US" altLang="zh-TW" dirty="0" smtClean="0"/>
              <a:t>》</a:t>
            </a:r>
            <a:br>
              <a:rPr lang="en-US" altLang="zh-TW" dirty="0" smtClean="0"/>
            </a:br>
            <a:r>
              <a:rPr lang="zh-TW" altLang="en-US" dirty="0" smtClean="0"/>
              <a:t>指導老師：張綺仁、卓子文、塗淑珍、林國峰、蘇舜賢</a:t>
            </a:r>
            <a:br>
              <a:rPr lang="zh-TW" altLang="en-US" dirty="0" smtClean="0"/>
            </a:br>
            <a:r>
              <a:rPr lang="zh-TW" altLang="en-US" dirty="0" smtClean="0"/>
              <a:t>恭喜得獎同學，也特別感謝復興國中家長會周思佳副會長、薛桂珍主任、游茹媄組長、黃義銘組長、黃立宇組長、姿穎媽媽、張宸瑋學長、莊明耀學長、林祐頡學長、王仁弘學長、劉子誠學長。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smtClean="0"/>
              <a:t>104</a:t>
            </a:r>
            <a:r>
              <a:rPr lang="zh-TW" altLang="zh-TW" sz="3600" dirty="0" smtClean="0"/>
              <a:t>學年度全國學生創意戲劇比賽復興國中參賽名單</a:t>
            </a:r>
            <a:r>
              <a:rPr lang="en-US" altLang="zh-TW" sz="3600" dirty="0" smtClean="0"/>
              <a:t>1050428 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784975" cy="600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288"/>
                <a:gridCol w="1371600"/>
                <a:gridCol w="1371600"/>
                <a:gridCol w="1371600"/>
                <a:gridCol w="1371600"/>
                <a:gridCol w="1649287"/>
              </a:tblGrid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班級座號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姓名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角色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/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工作職務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班級座號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姓名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角色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/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工作職務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84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81107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林耀新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林火旺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標楷體"/>
                        </a:rPr>
                        <a:t>81424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趙勻琪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仲介陳小姐</a:t>
                      </a:r>
                      <a:r>
                        <a:rPr lang="en-US" sz="2000" kern="0">
                          <a:latin typeface="Cambria"/>
                          <a:ea typeface="標楷體"/>
                          <a:cs typeface="標楷體"/>
                        </a:rPr>
                        <a:t>/</a:t>
                      </a: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黑衣人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81118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吳芷寧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mbria"/>
                          <a:ea typeface="標楷體"/>
                          <a:cs typeface="標楷體"/>
                        </a:rPr>
                        <a:t>陳家玲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標楷體"/>
                        </a:rPr>
                        <a:t>80202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王潔謀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黑衣人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92409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黃至璿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林明德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標楷體"/>
                        </a:rPr>
                        <a:t>81609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張約拿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黑衣人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標楷體"/>
                          <a:ea typeface="新細明體"/>
                          <a:cs typeface="標楷體"/>
                        </a:rPr>
                        <a:t>80429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張</a:t>
                      </a:r>
                      <a:r>
                        <a:rPr lang="en-US" sz="2000" kern="0">
                          <a:latin typeface="Cambria"/>
                          <a:ea typeface="標楷體"/>
                          <a:cs typeface="標楷體"/>
                        </a:rPr>
                        <a:t>  </a:t>
                      </a: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喆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林來發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81229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張亭萱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黑衣人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標楷體"/>
                          <a:ea typeface="新細明體"/>
                          <a:cs typeface="標楷體"/>
                        </a:rPr>
                        <a:t>91116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吳姿穎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林阿珠</a:t>
                      </a:r>
                      <a:r>
                        <a:rPr lang="en-US" sz="2000" kern="0">
                          <a:latin typeface="Cambria"/>
                          <a:ea typeface="標楷體"/>
                          <a:cs typeface="標楷體"/>
                        </a:rPr>
                        <a:t>/</a:t>
                      </a: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黑衣人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標楷體"/>
                        </a:rPr>
                        <a:t>81026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mbria"/>
                          <a:ea typeface="標楷體"/>
                          <a:cs typeface="標楷體"/>
                        </a:rPr>
                        <a:t>楊芷瑄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黑衣人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標楷體"/>
                        </a:rPr>
                        <a:t>81426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鄭捷勻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林阿雪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標楷體"/>
                        </a:rPr>
                        <a:t>81016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何采芝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mbria"/>
                          <a:ea typeface="標楷體"/>
                          <a:cs typeface="標楷體"/>
                        </a:rPr>
                        <a:t>幕後－舞監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標楷體"/>
                        </a:rPr>
                        <a:t>81719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李釆妮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林阿惠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標楷體"/>
                        </a:rPr>
                        <a:t>81518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呂函頤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mbria"/>
                          <a:ea typeface="標楷體"/>
                          <a:cs typeface="標楷體"/>
                        </a:rPr>
                        <a:t>幕後－音控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latin typeface="標楷體"/>
                          <a:ea typeface="新細明體"/>
                          <a:cs typeface="標楷體"/>
                        </a:rPr>
                        <a:t>81012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黃晨凱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黃董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標楷體"/>
                        </a:rPr>
                        <a:t>80110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彭泳霖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mbria"/>
                          <a:ea typeface="標楷體"/>
                          <a:cs typeface="標楷體"/>
                        </a:rPr>
                        <a:t>幕後－燈控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標楷體"/>
                          <a:ea typeface="新細明體"/>
                          <a:cs typeface="標楷體"/>
                        </a:rPr>
                        <a:t>81722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Cambria"/>
                          <a:ea typeface="標楷體"/>
                          <a:cs typeface="標楷體"/>
                        </a:rPr>
                        <a:t>洪祁榕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mbria"/>
                          <a:ea typeface="標楷體"/>
                          <a:cs typeface="標楷體"/>
                        </a:rPr>
                        <a:t>秘書</a:t>
                      </a:r>
                      <a:r>
                        <a:rPr lang="en-US" sz="2000" kern="0" dirty="0">
                          <a:latin typeface="Cambria"/>
                          <a:ea typeface="標楷體"/>
                          <a:cs typeface="標楷體"/>
                        </a:rPr>
                        <a:t>/</a:t>
                      </a:r>
                      <a:r>
                        <a:rPr lang="zh-TW" sz="2000" kern="0" dirty="0">
                          <a:latin typeface="Cambria"/>
                          <a:ea typeface="標楷體"/>
                          <a:cs typeface="標楷體"/>
                        </a:rPr>
                        <a:t>林陳麗華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標楷體"/>
                        </a:rPr>
                        <a:t>71021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馬采歆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mbria"/>
                          <a:ea typeface="標楷體"/>
                          <a:cs typeface="標楷體"/>
                        </a:rPr>
                        <a:t>工作人員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7704"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標楷體"/>
                        </a:rPr>
                        <a:t>71416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mbria"/>
                          <a:ea typeface="標楷體"/>
                          <a:cs typeface="標楷體"/>
                        </a:rPr>
                        <a:t>王亮歡</a:t>
                      </a:r>
                      <a:endParaRPr lang="zh-TW" sz="1800" kern="10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mbria"/>
                          <a:ea typeface="標楷體"/>
                          <a:cs typeface="標楷體"/>
                        </a:rPr>
                        <a:t>工作人員</a:t>
                      </a:r>
                      <a:endParaRPr lang="zh-TW" sz="18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248</a:t>
            </a:r>
            <a:r>
              <a:rPr lang="zh-TW" altLang="en-US" dirty="0" smtClean="0"/>
              <a:t>期蘭陽青年「詩的美麗境界」專欄獲刊錄用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復興國中</a:t>
            </a:r>
            <a:r>
              <a:rPr lang="en-US" altLang="zh-TW" dirty="0" smtClean="0"/>
              <a:t>801</a:t>
            </a:r>
            <a:r>
              <a:rPr lang="zh-TW" altLang="en-US" dirty="0" smtClean="0"/>
              <a:t>陳皓翔、</a:t>
            </a:r>
            <a:r>
              <a:rPr lang="en-US" altLang="zh-TW" dirty="0" smtClean="0"/>
              <a:t>810</a:t>
            </a:r>
            <a:r>
              <a:rPr lang="zh-TW" altLang="en-US" dirty="0" smtClean="0"/>
              <a:t>徐采木褰、</a:t>
            </a:r>
            <a:r>
              <a:rPr lang="en-US" altLang="zh-TW" dirty="0" smtClean="0"/>
              <a:t>718</a:t>
            </a:r>
            <a:r>
              <a:rPr lang="zh-TW" altLang="en-US" dirty="0" smtClean="0"/>
              <a:t>林佑駿三位同學</a:t>
            </a:r>
            <a:br>
              <a:rPr lang="zh-TW" altLang="en-US" dirty="0" smtClean="0"/>
            </a:br>
            <a:r>
              <a:rPr lang="zh-TW" altLang="en-US" dirty="0" smtClean="0"/>
              <a:t>投稿</a:t>
            </a:r>
            <a:r>
              <a:rPr lang="en-US" altLang="zh-TW" dirty="0" smtClean="0"/>
              <a:t>248</a:t>
            </a:r>
            <a:r>
              <a:rPr lang="zh-TW" altLang="en-US" dirty="0" smtClean="0"/>
              <a:t>期蘭陽青年「詩的美麗境界」專欄獲刊錄用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恭喜本校</a:t>
            </a:r>
            <a:r>
              <a:rPr lang="en-US" altLang="zh-TW" dirty="0" smtClean="0"/>
              <a:t>99</a:t>
            </a:r>
            <a:r>
              <a:rPr lang="zh-TW" altLang="en-US" dirty="0" smtClean="0"/>
              <a:t>級畢業校友林仕倫同學</a:t>
            </a:r>
            <a:r>
              <a:rPr lang="en-US" altLang="zh-TW" dirty="0" smtClean="0"/>
              <a:t>,</a:t>
            </a:r>
            <a:r>
              <a:rPr lang="zh-TW" altLang="en-US" dirty="0" smtClean="0"/>
              <a:t>大學學測成績</a:t>
            </a:r>
            <a:r>
              <a:rPr lang="en-US" altLang="zh-TW" dirty="0" smtClean="0"/>
              <a:t>75</a:t>
            </a:r>
            <a:r>
              <a:rPr lang="zh-TW" altLang="en-US" dirty="0" smtClean="0"/>
              <a:t>級分</a:t>
            </a:r>
            <a:r>
              <a:rPr lang="en-US" altLang="zh-TW" dirty="0" smtClean="0"/>
              <a:t>(</a:t>
            </a:r>
            <a:r>
              <a:rPr lang="zh-TW" altLang="en-US" dirty="0" smtClean="0"/>
              <a:t>滿級分</a:t>
            </a:r>
            <a:r>
              <a:rPr lang="en-US" altLang="zh-TW" dirty="0" smtClean="0"/>
              <a:t>)!</a:t>
            </a:r>
          </a:p>
          <a:p>
            <a:r>
              <a:rPr lang="zh-TW" altLang="en-US" dirty="0" smtClean="0"/>
              <a:t>恭喜本校</a:t>
            </a:r>
            <a:r>
              <a:rPr lang="en-US" altLang="zh-TW" dirty="0" smtClean="0"/>
              <a:t>99</a:t>
            </a:r>
            <a:r>
              <a:rPr lang="zh-TW" altLang="en-US" dirty="0" smtClean="0"/>
              <a:t>級畢業校友游羽琛同學</a:t>
            </a:r>
            <a:r>
              <a:rPr lang="en-US" altLang="zh-TW" dirty="0" smtClean="0"/>
              <a:t>,</a:t>
            </a:r>
            <a:r>
              <a:rPr lang="zh-TW" altLang="en-US" dirty="0" smtClean="0"/>
              <a:t>大學學測成績</a:t>
            </a:r>
            <a:r>
              <a:rPr lang="en-US" altLang="zh-TW" dirty="0" smtClean="0"/>
              <a:t>73</a:t>
            </a:r>
            <a:r>
              <a:rPr lang="zh-TW" altLang="en-US" dirty="0" smtClean="0"/>
              <a:t>級分</a:t>
            </a:r>
            <a:r>
              <a:rPr lang="en-US" altLang="zh-TW" smtClean="0"/>
              <a:t>!!! </a:t>
            </a:r>
            <a:r>
              <a:rPr lang="zh-TW" altLang="en-US" smtClean="0"/>
              <a:t>　</a:t>
            </a:r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喜</a:t>
            </a:r>
            <a:r>
              <a:rPr lang="en-US" altLang="zh-TW" dirty="0" smtClean="0"/>
              <a:t>!!!</a:t>
            </a:r>
            <a:r>
              <a:rPr lang="zh-TW" altLang="en-US" dirty="0" smtClean="0"/>
              <a:t>本校</a:t>
            </a:r>
            <a:r>
              <a:rPr lang="en-US" altLang="zh-TW" dirty="0" smtClean="0"/>
              <a:t>99</a:t>
            </a:r>
            <a:r>
              <a:rPr lang="zh-TW" altLang="en-US" dirty="0" smtClean="0"/>
              <a:t>級畢業校友羅鈺翔參加今年</a:t>
            </a:r>
            <a:r>
              <a:rPr lang="en-US" altLang="zh-TW" dirty="0" smtClean="0"/>
              <a:t>(105)</a:t>
            </a:r>
            <a:r>
              <a:rPr lang="zh-TW" altLang="en-US" dirty="0" smtClean="0"/>
              <a:t>大學體育術科考試榮獲全國第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名 </a:t>
            </a:r>
            <a:r>
              <a:rPr lang="zh-TW" altLang="en-US" dirty="0" smtClean="0">
                <a:hlinkClick r:id="rId2" action="ppaction://hlinkfile" tooltip="羅鈺翔新聞.docx"/>
              </a:rPr>
              <a:t>資料</a:t>
            </a:r>
            <a:r>
              <a:rPr lang="zh-TW" altLang="en-US" dirty="0" smtClean="0"/>
              <a:t> 詳細 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6645910" cy="459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學年度民俗體育競賽</a:t>
            </a:r>
            <a:r>
              <a:rPr lang="en-US" altLang="zh-TW" dirty="0" smtClean="0"/>
              <a:t>-</a:t>
            </a:r>
            <a:r>
              <a:rPr lang="zh-TW" altLang="en-US" dirty="0" smtClean="0"/>
              <a:t>扯鈴成績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國女組個人第二名 </a:t>
            </a:r>
            <a:r>
              <a:rPr lang="en-US" altLang="zh-TW" dirty="0" smtClean="0"/>
              <a:t>913-25 </a:t>
            </a:r>
            <a:r>
              <a:rPr lang="zh-TW" altLang="en-US" dirty="0" smtClean="0"/>
              <a:t>游易淳 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國男組團體第一名</a:t>
            </a:r>
            <a:br>
              <a:rPr lang="zh-TW" altLang="en-US" dirty="0" smtClean="0"/>
            </a:br>
            <a:r>
              <a:rPr lang="en-US" altLang="zh-TW" dirty="0" smtClean="0"/>
              <a:t>919-11 </a:t>
            </a:r>
            <a:r>
              <a:rPr lang="zh-TW" altLang="en-US" dirty="0" smtClean="0"/>
              <a:t>廖于賢</a:t>
            </a:r>
            <a:br>
              <a:rPr lang="zh-TW" altLang="en-US" dirty="0" smtClean="0"/>
            </a:br>
            <a:r>
              <a:rPr lang="en-US" altLang="zh-TW" dirty="0" smtClean="0"/>
              <a:t>916-11 </a:t>
            </a:r>
            <a:r>
              <a:rPr lang="zh-TW" altLang="en-US" dirty="0" smtClean="0"/>
              <a:t>鄭宇喬</a:t>
            </a:r>
            <a:br>
              <a:rPr lang="zh-TW" altLang="en-US" dirty="0" smtClean="0"/>
            </a:br>
            <a:r>
              <a:rPr lang="en-US" altLang="zh-TW" dirty="0" smtClean="0"/>
              <a:t>911-13 </a:t>
            </a:r>
            <a:r>
              <a:rPr lang="zh-TW" altLang="en-US" dirty="0" smtClean="0"/>
              <a:t>楊宇森</a:t>
            </a:r>
            <a:br>
              <a:rPr lang="zh-TW" altLang="en-US" dirty="0" smtClean="0"/>
            </a:br>
            <a:r>
              <a:rPr lang="en-US" altLang="zh-TW" dirty="0" smtClean="0"/>
              <a:t>909-10 </a:t>
            </a:r>
            <a:r>
              <a:rPr lang="zh-TW" altLang="en-US" dirty="0" smtClean="0"/>
              <a:t>楊宇民</a:t>
            </a:r>
            <a:br>
              <a:rPr lang="zh-TW" altLang="en-US" dirty="0" smtClean="0"/>
            </a:br>
            <a:r>
              <a:rPr lang="en-US" altLang="zh-TW" dirty="0" smtClean="0"/>
              <a:t>809-07 </a:t>
            </a:r>
            <a:r>
              <a:rPr lang="zh-TW" altLang="en-US" dirty="0" smtClean="0"/>
              <a:t>郭昱佑</a:t>
            </a:r>
            <a:br>
              <a:rPr lang="zh-TW" altLang="en-US" dirty="0" smtClean="0"/>
            </a:br>
            <a:r>
              <a:rPr lang="en-US" altLang="zh-TW" dirty="0" smtClean="0"/>
              <a:t>806-15 </a:t>
            </a:r>
            <a:r>
              <a:rPr lang="zh-TW" altLang="en-US" dirty="0" smtClean="0"/>
              <a:t>黃建誠</a:t>
            </a:r>
            <a:br>
              <a:rPr lang="zh-TW" altLang="en-US" dirty="0" smtClean="0"/>
            </a:br>
            <a:r>
              <a:rPr lang="en-US" altLang="zh-TW" dirty="0" smtClean="0"/>
              <a:t>706-08 </a:t>
            </a:r>
            <a:r>
              <a:rPr lang="zh-TW" altLang="en-US" dirty="0" smtClean="0"/>
              <a:t>張佑謙</a:t>
            </a:r>
            <a:br>
              <a:rPr lang="zh-TW" altLang="en-US" dirty="0" smtClean="0"/>
            </a:br>
            <a:r>
              <a:rPr lang="en-US" altLang="zh-TW" dirty="0" smtClean="0"/>
              <a:t>703-10 </a:t>
            </a:r>
            <a:r>
              <a:rPr lang="zh-TW" altLang="en-US" dirty="0" smtClean="0"/>
              <a:t>張書瑋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2016/3/14~ 2016/3/21</a:t>
            </a:r>
            <a:r>
              <a:rPr lang="zh-TW" altLang="en-US" dirty="0" smtClean="0"/>
              <a:t>　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學年度全國舞蹈比賽表現優異。</a:t>
            </a:r>
            <a:r>
              <a:rPr lang="en-US" altLang="zh-TW" dirty="0" smtClean="0"/>
              <a:t>1050327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復興國中舞蹈隊，代表宜蘭縣參加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學年度全國學生舞蹈比賽決賽，榮獲國中</a:t>
            </a:r>
            <a:r>
              <a:rPr lang="en-US" altLang="zh-TW" dirty="0" smtClean="0"/>
              <a:t>B</a:t>
            </a:r>
            <a:r>
              <a:rPr lang="zh-TW" altLang="en-US" dirty="0" smtClean="0"/>
              <a:t>組團體乙組現代舞優等。</a:t>
            </a:r>
            <a:br>
              <a:rPr lang="zh-TW" altLang="en-US" dirty="0" smtClean="0"/>
            </a:br>
            <a:r>
              <a:rPr lang="zh-TW" altLang="en-US" dirty="0" smtClean="0"/>
              <a:t>節目名稱</a:t>
            </a:r>
            <a:r>
              <a:rPr lang="en-US" altLang="zh-TW" dirty="0" smtClean="0"/>
              <a:t>-</a:t>
            </a:r>
            <a:r>
              <a:rPr lang="zh-TW" altLang="en-US" dirty="0" smtClean="0"/>
              <a:t>登大人</a:t>
            </a:r>
            <a:br>
              <a:rPr lang="zh-TW" altLang="en-US" dirty="0" smtClean="0"/>
            </a:br>
            <a:r>
              <a:rPr lang="zh-TW" altLang="en-US" dirty="0" smtClean="0"/>
              <a:t>編舞教師：蔡銘元老師</a:t>
            </a:r>
            <a:br>
              <a:rPr lang="zh-TW" altLang="en-US" dirty="0" smtClean="0"/>
            </a:br>
            <a:r>
              <a:rPr lang="zh-TW" altLang="en-US" dirty="0" smtClean="0"/>
              <a:t>指導老師：卓子文老師、張綺仁老師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宜蘭縣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學年度</a:t>
            </a:r>
            <a:r>
              <a:rPr lang="en-US" altLang="zh-TW" dirty="0" smtClean="0"/>
              <a:t>English Easy Go-</a:t>
            </a:r>
            <a:r>
              <a:rPr lang="zh-TW" altLang="en-US" dirty="0" smtClean="0"/>
              <a:t>國中英語讀者劇場比賽</a:t>
            </a:r>
            <a:r>
              <a:rPr lang="en-US" altLang="zh-TW" sz="3100" dirty="0" smtClean="0"/>
              <a:t>1050416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本校榮獲第三名</a:t>
            </a:r>
            <a:r>
              <a:rPr lang="en-US" altLang="zh-TW" dirty="0" smtClean="0"/>
              <a:t>!!</a:t>
            </a:r>
            <a:r>
              <a:rPr lang="zh-TW" altLang="en-US" dirty="0" smtClean="0"/>
              <a:t>　</a:t>
            </a:r>
            <a:endParaRPr lang="en-US" altLang="zh-TW" dirty="0" smtClean="0"/>
          </a:p>
          <a:p>
            <a:r>
              <a:rPr lang="zh-TW" altLang="en-US" dirty="0" smtClean="0"/>
              <a:t>得獎同學如下：</a:t>
            </a:r>
            <a:br>
              <a:rPr lang="zh-TW" altLang="en-US" dirty="0" smtClean="0"/>
            </a:br>
            <a:r>
              <a:rPr lang="en-US" altLang="zh-TW" dirty="0" smtClean="0"/>
              <a:t>801 </a:t>
            </a:r>
            <a:r>
              <a:rPr lang="zh-TW" altLang="en-US" dirty="0" smtClean="0"/>
              <a:t>邱梓嫣 </a:t>
            </a:r>
            <a:r>
              <a:rPr lang="en-US" altLang="zh-TW" dirty="0" smtClean="0"/>
              <a:t>811 </a:t>
            </a:r>
            <a:r>
              <a:rPr lang="zh-TW" altLang="en-US" dirty="0" smtClean="0"/>
              <a:t>張舒晴 </a:t>
            </a:r>
            <a:r>
              <a:rPr lang="en-US" altLang="zh-TW" dirty="0" smtClean="0"/>
              <a:t>814 </a:t>
            </a:r>
            <a:r>
              <a:rPr lang="zh-TW" altLang="en-US" dirty="0" smtClean="0"/>
              <a:t>鄭捷勻 </a:t>
            </a:r>
            <a:r>
              <a:rPr lang="en-US" altLang="zh-TW" dirty="0" smtClean="0"/>
              <a:t>705 </a:t>
            </a:r>
            <a:r>
              <a:rPr lang="zh-TW" altLang="en-US" dirty="0" smtClean="0"/>
              <a:t>馮小容</a:t>
            </a:r>
            <a:br>
              <a:rPr lang="zh-TW" altLang="en-US" dirty="0" smtClean="0"/>
            </a:br>
            <a:r>
              <a:rPr lang="en-US" altLang="zh-TW" dirty="0" smtClean="0"/>
              <a:t>706 </a:t>
            </a:r>
            <a:r>
              <a:rPr lang="zh-TW" altLang="en-US" dirty="0" smtClean="0"/>
              <a:t>嚴之琳 </a:t>
            </a:r>
            <a:r>
              <a:rPr lang="en-US" altLang="zh-TW" dirty="0" smtClean="0"/>
              <a:t>711 </a:t>
            </a:r>
            <a:r>
              <a:rPr lang="zh-TW" altLang="en-US" dirty="0" smtClean="0"/>
              <a:t>王心岑 </a:t>
            </a:r>
            <a:r>
              <a:rPr lang="en-US" altLang="zh-TW" dirty="0" smtClean="0"/>
              <a:t>714 </a:t>
            </a:r>
            <a:r>
              <a:rPr lang="zh-TW" altLang="en-US" dirty="0" smtClean="0"/>
              <a:t>詹喬茵 </a:t>
            </a:r>
            <a:r>
              <a:rPr lang="en-US" altLang="zh-TW" dirty="0" smtClean="0"/>
              <a:t>717 </a:t>
            </a:r>
            <a:r>
              <a:rPr lang="zh-TW" altLang="en-US" dirty="0" smtClean="0"/>
              <a:t>林栩頡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感謝簡興東老師、楊建興老師、塗淑珍老師、謝淑婷老師、黃珮綺老師辛苦指導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學年度全國音樂比賽，復興國中表現優異</a:t>
            </a:r>
            <a:r>
              <a:rPr lang="en-US" altLang="zh-TW" dirty="0" smtClean="0"/>
              <a:t>1050324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國樂合奏 國中團體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組 特優 </a:t>
            </a:r>
            <a:r>
              <a:rPr lang="zh-TW" altLang="en-US" dirty="0" smtClean="0"/>
              <a:t>石千芳</a:t>
            </a:r>
            <a:r>
              <a:rPr lang="en-US" altLang="zh-TW" dirty="0" smtClean="0"/>
              <a:t>.</a:t>
            </a:r>
            <a:r>
              <a:rPr lang="zh-TW" altLang="en-US" dirty="0" smtClean="0"/>
              <a:t>陳仕杰老師指導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絲竹室內樂合奏 國中團體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組 優等 </a:t>
            </a:r>
            <a:r>
              <a:rPr lang="zh-TW" altLang="en-US" dirty="0" smtClean="0"/>
              <a:t>張智堯老師指導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弦樂合奏 國中團體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組 優等 </a:t>
            </a:r>
            <a:r>
              <a:rPr lang="zh-TW" altLang="en-US" dirty="0" smtClean="0"/>
              <a:t>吳秀蓮</a:t>
            </a:r>
            <a:r>
              <a:rPr lang="en-US" altLang="zh-TW" dirty="0" smtClean="0"/>
              <a:t>.</a:t>
            </a:r>
            <a:r>
              <a:rPr lang="zh-TW" altLang="en-US" dirty="0" smtClean="0"/>
              <a:t>林倫瑋老師指導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管弦樂合奏 國中團體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組 優等 </a:t>
            </a:r>
            <a:r>
              <a:rPr lang="zh-TW" altLang="en-US" dirty="0" smtClean="0"/>
              <a:t>吳秀蓮</a:t>
            </a:r>
            <a:r>
              <a:rPr lang="en-US" altLang="zh-TW" dirty="0" smtClean="0"/>
              <a:t>.</a:t>
            </a:r>
            <a:r>
              <a:rPr lang="zh-TW" altLang="en-US" dirty="0" smtClean="0"/>
              <a:t>楊鈞智老師指導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女聲合唱 國中團體 </a:t>
            </a:r>
            <a:r>
              <a:rPr lang="zh-TW" altLang="en-US" dirty="0" smtClean="0">
                <a:solidFill>
                  <a:srgbClr val="FF0000"/>
                </a:solidFill>
              </a:rPr>
              <a:t>優等</a:t>
            </a:r>
            <a:r>
              <a:rPr lang="zh-TW" altLang="en-US" dirty="0" smtClean="0"/>
              <a:t> 朱庭萱</a:t>
            </a:r>
            <a:r>
              <a:rPr lang="en-US" altLang="zh-TW" dirty="0" smtClean="0"/>
              <a:t>.</a:t>
            </a:r>
            <a:r>
              <a:rPr lang="zh-TW" altLang="en-US" dirty="0" smtClean="0"/>
              <a:t>洪呈周</a:t>
            </a:r>
            <a:r>
              <a:rPr lang="en-US" altLang="zh-TW" dirty="0" smtClean="0"/>
              <a:t>.</a:t>
            </a:r>
            <a:r>
              <a:rPr lang="zh-TW" altLang="en-US" dirty="0" smtClean="0"/>
              <a:t>邱若華老師指導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恭喜獲獎同學與團體，也感謝辛苦的指導老師</a:t>
            </a:r>
            <a:r>
              <a:rPr lang="en-US" altLang="zh-TW" dirty="0" smtClean="0"/>
              <a:t>~~</a:t>
            </a:r>
            <a:r>
              <a:rPr lang="zh-TW" altLang="en-US" dirty="0" smtClean="0"/>
              <a:t>　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659</Words>
  <Application>Microsoft Office PowerPoint</Application>
  <PresentationFormat>如螢幕大小 (4:3)</PresentationFormat>
  <Paragraphs>141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105榮譽榜 </vt:lpstr>
      <vt:lpstr>復興國中805班范斐夏同學榮獲聯合盃作文大賽八年級全國首獎，</vt:lpstr>
      <vt:lpstr>投影片 3</vt:lpstr>
      <vt:lpstr>喜!!!本校99級畢業校友羅鈺翔參加今年(105)大學體育術科考試榮獲全國第4名 資料 詳細  </vt:lpstr>
      <vt:lpstr>投影片 5</vt:lpstr>
      <vt:lpstr>104學年度民俗體育競賽-扯鈴成績</vt:lpstr>
      <vt:lpstr>104學年度全國舞蹈比賽表現優異。1050327</vt:lpstr>
      <vt:lpstr>宜蘭縣104學年度English Easy Go-國中英語讀者劇場比賽1050416 </vt:lpstr>
      <vt:lpstr>104學年度全國音樂比賽，復興國中表現優異1050324 </vt:lpstr>
      <vt:lpstr>宜蘭縣第七屆國民中小學創意教學Scratch應用競賽，本校816王昰丰802郭博諺榮獲 國中組遊戲設計組優等，指導教師江俊龍。1050406　</vt:lpstr>
      <vt:lpstr>參加104學年度宜蘭縣中小學運動會-籃球錦標賽成績優異1050416</vt:lpstr>
      <vt:lpstr>105年溫世仁文教基金會作文入圍決賽</vt:lpstr>
      <vt:lpstr>第十五屆蘭陽少年文學獎，囊括新詩及散文兩類首獎的佳績1050422</vt:lpstr>
      <vt:lpstr>本縣復興國中參加105年全國中等學校運動會榮獲鐵餅國中女子組第一名、第二名，恭喜辛苦的教練及選手們！</vt:lpstr>
      <vt:lpstr>本校教師林佩芸榮獲105年宜蘭縣模範母親代表，縣府訂於5月7日上午9:30分假羅東文化工廠表揚　</vt:lpstr>
      <vt:lpstr>  本校參加宜蘭縣105年度國中小科展成績公告1050423  </vt:lpstr>
      <vt:lpstr>本校參加宜蘭縣105年度國中小科展成績公告1050423</vt:lpstr>
      <vt:lpstr>本校參加宜蘭縣105年度國中小科展成績公告1050423</vt:lpstr>
      <vt:lpstr>宜蘭縣2016瘋學習-青旅時光簡報競賽成績輝煌1050426 </vt:lpstr>
      <vt:lpstr>105年全中運金牌1050427</vt:lpstr>
      <vt:lpstr>  2016瘋學習-青旅時光簡報競賽  </vt:lpstr>
      <vt:lpstr>104學年度全國學生創意戲劇比賽 國中組舞台劇類，榮獲特優1050428</vt:lpstr>
      <vt:lpstr>104學年度全國學生創意戲劇比賽復興國中參賽名單1050428  </vt:lpstr>
      <vt:lpstr>248期蘭陽青年「詩的美麗境界」專欄獲刊錄用</vt:lpstr>
    </vt:vector>
  </TitlesOfParts>
  <Company>User/LanYang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105榮譽榜 </dc:title>
  <dc:creator>Windows 使用者</dc:creator>
  <cp:lastModifiedBy>Windows 使用者</cp:lastModifiedBy>
  <cp:revision>23</cp:revision>
  <dcterms:created xsi:type="dcterms:W3CDTF">2016-02-17T05:42:49Z</dcterms:created>
  <dcterms:modified xsi:type="dcterms:W3CDTF">2016-05-10T09:38:07Z</dcterms:modified>
</cp:coreProperties>
</file>