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318" r:id="rId3"/>
    <p:sldId id="319" r:id="rId4"/>
    <p:sldId id="320" r:id="rId5"/>
    <p:sldId id="323" r:id="rId6"/>
    <p:sldId id="321" r:id="rId7"/>
    <p:sldId id="322" r:id="rId8"/>
    <p:sldId id="324" r:id="rId9"/>
    <p:sldId id="331" r:id="rId10"/>
    <p:sldId id="325" r:id="rId11"/>
    <p:sldId id="326" r:id="rId12"/>
    <p:sldId id="327" r:id="rId13"/>
    <p:sldId id="328" r:id="rId14"/>
    <p:sldId id="329" r:id="rId15"/>
    <p:sldId id="332" r:id="rId16"/>
    <p:sldId id="333" r:id="rId17"/>
    <p:sldId id="330" r:id="rId18"/>
    <p:sldId id="334" r:id="rId19"/>
    <p:sldId id="335" r:id="rId20"/>
    <p:sldId id="336" r:id="rId21"/>
    <p:sldId id="337" r:id="rId22"/>
    <p:sldId id="350" r:id="rId23"/>
    <p:sldId id="338" r:id="rId24"/>
    <p:sldId id="339" r:id="rId25"/>
    <p:sldId id="340" r:id="rId26"/>
    <p:sldId id="341" r:id="rId27"/>
    <p:sldId id="342" r:id="rId28"/>
    <p:sldId id="344" r:id="rId29"/>
    <p:sldId id="343" r:id="rId30"/>
    <p:sldId id="345" r:id="rId31"/>
    <p:sldId id="346" r:id="rId32"/>
    <p:sldId id="347" r:id="rId33"/>
    <p:sldId id="348" r:id="rId34"/>
    <p:sldId id="349" r:id="rId35"/>
    <p:sldId id="359" r:id="rId36"/>
    <p:sldId id="351" r:id="rId37"/>
    <p:sldId id="352" r:id="rId38"/>
    <p:sldId id="353" r:id="rId39"/>
    <p:sldId id="354" r:id="rId40"/>
    <p:sldId id="355" r:id="rId41"/>
    <p:sldId id="356" r:id="rId42"/>
    <p:sldId id="357" r:id="rId43"/>
    <p:sldId id="358" r:id="rId44"/>
    <p:sldId id="361" r:id="rId45"/>
    <p:sldId id="362" r:id="rId46"/>
    <p:sldId id="363" r:id="rId47"/>
    <p:sldId id="364" r:id="rId48"/>
    <p:sldId id="365" r:id="rId49"/>
    <p:sldId id="366" r:id="rId50"/>
    <p:sldId id="367" r:id="rId51"/>
    <p:sldId id="369" r:id="rId52"/>
    <p:sldId id="370" r:id="rId53"/>
    <p:sldId id="371" r:id="rId54"/>
    <p:sldId id="372" r:id="rId55"/>
    <p:sldId id="373" r:id="rId56"/>
    <p:sldId id="377" r:id="rId57"/>
    <p:sldId id="374" r:id="rId58"/>
    <p:sldId id="375" r:id="rId59"/>
    <p:sldId id="376" r:id="rId60"/>
    <p:sldId id="378" r:id="rId61"/>
    <p:sldId id="380" r:id="rId62"/>
    <p:sldId id="381" r:id="rId63"/>
    <p:sldId id="382" r:id="rId64"/>
    <p:sldId id="383" r:id="rId65"/>
    <p:sldId id="384" r:id="rId66"/>
    <p:sldId id="385" r:id="rId67"/>
    <p:sldId id="386" r:id="rId6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76" y="-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7E7A59-8DBB-40D3-90E7-8D8DA8365AC9}" type="datetimeFigureOut">
              <a:rPr lang="zh-TW" altLang="en-US" smtClean="0"/>
              <a:pPr/>
              <a:t>2018/4/29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EC0296-DC8D-4A33-8F80-D624D1143C73}"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F1BC85BF-A63C-43FD-93DD-05BC07A38BA6}" type="datetimeFigureOut">
              <a:rPr lang="zh-TW" altLang="en-US" smtClean="0"/>
              <a:pPr/>
              <a:t>2018/4/29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E7F1A9D-19E2-480C-8942-E9BB369E390A}" type="slidenum">
              <a:rPr lang="zh-TW" altLang="en-US" smtClean="0"/>
              <a:pPr/>
              <a:t>‹#›</a:t>
            </a:fld>
            <a:endParaRPr lang="zh-TW" altLang="en-US"/>
          </a:p>
        </p:txBody>
      </p:sp>
    </p:spTree>
  </p:cSld>
  <p:clrMapOvr>
    <a:masterClrMapping/>
  </p:clrMapOvr>
  <p:transition advClick="0"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1BC85BF-A63C-43FD-93DD-05BC07A38BA6}" type="datetimeFigureOut">
              <a:rPr lang="zh-TW" altLang="en-US" smtClean="0"/>
              <a:pPr/>
              <a:t>2018/4/29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E7F1A9D-19E2-480C-8942-E9BB369E390A}" type="slidenum">
              <a:rPr lang="zh-TW" altLang="en-US" smtClean="0"/>
              <a:pPr/>
              <a:t>‹#›</a:t>
            </a:fld>
            <a:endParaRPr lang="zh-TW" altLang="en-US"/>
          </a:p>
        </p:txBody>
      </p:sp>
    </p:spTree>
  </p:cSld>
  <p:clrMapOvr>
    <a:masterClrMapping/>
  </p:clrMapOvr>
  <p:transition advClick="0"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1BC85BF-A63C-43FD-93DD-05BC07A38BA6}" type="datetimeFigureOut">
              <a:rPr lang="zh-TW" altLang="en-US" smtClean="0"/>
              <a:pPr/>
              <a:t>2018/4/29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E7F1A9D-19E2-480C-8942-E9BB369E390A}" type="slidenum">
              <a:rPr lang="zh-TW" altLang="en-US" smtClean="0"/>
              <a:pPr/>
              <a:t>‹#›</a:t>
            </a:fld>
            <a:endParaRPr lang="zh-TW" altLang="en-US"/>
          </a:p>
        </p:txBody>
      </p:sp>
    </p:spTree>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1BC85BF-A63C-43FD-93DD-05BC07A38BA6}" type="datetimeFigureOut">
              <a:rPr lang="zh-TW" altLang="en-US" smtClean="0"/>
              <a:pPr/>
              <a:t>2018/4/29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E7F1A9D-19E2-480C-8942-E9BB369E390A}" type="slidenum">
              <a:rPr lang="zh-TW" altLang="en-US" smtClean="0"/>
              <a:pPr/>
              <a:t>‹#›</a:t>
            </a:fld>
            <a:endParaRPr lang="zh-TW" altLang="en-US"/>
          </a:p>
        </p:txBody>
      </p:sp>
    </p:spTree>
  </p:cSld>
  <p:clrMapOvr>
    <a:masterClrMapping/>
  </p:clrMapOvr>
  <p:transitio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F1BC85BF-A63C-43FD-93DD-05BC07A38BA6}" type="datetimeFigureOut">
              <a:rPr lang="zh-TW" altLang="en-US" smtClean="0"/>
              <a:pPr/>
              <a:t>2018/4/29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E7F1A9D-19E2-480C-8942-E9BB369E390A}" type="slidenum">
              <a:rPr lang="zh-TW" altLang="en-US" smtClean="0"/>
              <a:pPr/>
              <a:t>‹#›</a:t>
            </a:fld>
            <a:endParaRPr lang="zh-TW" altLang="en-US"/>
          </a:p>
        </p:txBody>
      </p:sp>
    </p:spTree>
  </p:cSld>
  <p:clrMapOvr>
    <a:masterClrMapping/>
  </p:clrMapOvr>
  <p:transition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F1BC85BF-A63C-43FD-93DD-05BC07A38BA6}" type="datetimeFigureOut">
              <a:rPr lang="zh-TW" altLang="en-US" smtClean="0"/>
              <a:pPr/>
              <a:t>2018/4/29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E7F1A9D-19E2-480C-8942-E9BB369E390A}" type="slidenum">
              <a:rPr lang="zh-TW" altLang="en-US" smtClean="0"/>
              <a:pPr/>
              <a:t>‹#›</a:t>
            </a:fld>
            <a:endParaRPr lang="zh-TW" altLang="en-US"/>
          </a:p>
        </p:txBody>
      </p:sp>
    </p:spTree>
  </p:cSld>
  <p:clrMapOvr>
    <a:masterClrMapping/>
  </p:clrMapOvr>
  <p:transition advClick="0"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F1BC85BF-A63C-43FD-93DD-05BC07A38BA6}" type="datetimeFigureOut">
              <a:rPr lang="zh-TW" altLang="en-US" smtClean="0"/>
              <a:pPr/>
              <a:t>2018/4/29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E7F1A9D-19E2-480C-8942-E9BB369E390A}" type="slidenum">
              <a:rPr lang="zh-TW" altLang="en-US" smtClean="0"/>
              <a:pPr/>
              <a:t>‹#›</a:t>
            </a:fld>
            <a:endParaRPr lang="zh-TW" altLang="en-US"/>
          </a:p>
        </p:txBody>
      </p:sp>
    </p:spTree>
  </p:cSld>
  <p:clrMapOvr>
    <a:masterClrMapping/>
  </p:clrMapOvr>
  <p:transition advClick="0"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F1BC85BF-A63C-43FD-93DD-05BC07A38BA6}" type="datetimeFigureOut">
              <a:rPr lang="zh-TW" altLang="en-US" smtClean="0"/>
              <a:pPr/>
              <a:t>2018/4/29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E7F1A9D-19E2-480C-8942-E9BB369E390A}" type="slidenum">
              <a:rPr lang="zh-TW" altLang="en-US" smtClean="0"/>
              <a:pPr/>
              <a:t>‹#›</a:t>
            </a:fld>
            <a:endParaRPr lang="zh-TW" altLang="en-US"/>
          </a:p>
        </p:txBody>
      </p:sp>
    </p:spTree>
  </p:cSld>
  <p:clrMapOvr>
    <a:masterClrMapping/>
  </p:clrMapOvr>
  <p:transition advClick="0"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1BC85BF-A63C-43FD-93DD-05BC07A38BA6}" type="datetimeFigureOut">
              <a:rPr lang="zh-TW" altLang="en-US" smtClean="0"/>
              <a:pPr/>
              <a:t>2018/4/29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E7F1A9D-19E2-480C-8942-E9BB369E390A}" type="slidenum">
              <a:rPr lang="zh-TW" altLang="en-US" smtClean="0"/>
              <a:pPr/>
              <a:t>‹#›</a:t>
            </a:fld>
            <a:endParaRPr lang="zh-TW" altLang="en-US"/>
          </a:p>
        </p:txBody>
      </p:sp>
    </p:spTree>
  </p:cSld>
  <p:clrMapOvr>
    <a:masterClrMapping/>
  </p:clrMapOvr>
  <p:transition advClick="0"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1BC85BF-A63C-43FD-93DD-05BC07A38BA6}" type="datetimeFigureOut">
              <a:rPr lang="zh-TW" altLang="en-US" smtClean="0"/>
              <a:pPr/>
              <a:t>2018/4/29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E7F1A9D-19E2-480C-8942-E9BB369E390A}" type="slidenum">
              <a:rPr lang="zh-TW" altLang="en-US" smtClean="0"/>
              <a:pPr/>
              <a:t>‹#›</a:t>
            </a:fld>
            <a:endParaRPr lang="zh-TW" altLang="en-US"/>
          </a:p>
        </p:txBody>
      </p:sp>
    </p:spTree>
  </p:cSld>
  <p:clrMapOvr>
    <a:masterClrMapping/>
  </p:clrMapOvr>
  <p:transition advClick="0"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1BC85BF-A63C-43FD-93DD-05BC07A38BA6}" type="datetimeFigureOut">
              <a:rPr lang="zh-TW" altLang="en-US" smtClean="0"/>
              <a:pPr/>
              <a:t>2018/4/29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E7F1A9D-19E2-480C-8942-E9BB369E390A}" type="slidenum">
              <a:rPr lang="zh-TW" altLang="en-US" smtClean="0"/>
              <a:pPr/>
              <a:t>‹#›</a:t>
            </a:fld>
            <a:endParaRPr lang="zh-TW" altLang="en-US"/>
          </a:p>
        </p:txBody>
      </p:sp>
    </p:spTree>
  </p:cSld>
  <p:clrMapOvr>
    <a:masterClrMapping/>
  </p:clrMapOvr>
  <p:transition advClick="0"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BC85BF-A63C-43FD-93DD-05BC07A38BA6}" type="datetimeFigureOut">
              <a:rPr lang="zh-TW" altLang="en-US" smtClean="0"/>
              <a:pPr/>
              <a:t>2018/4/29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7F1A9D-19E2-480C-8942-E9BB369E390A}"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5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106</a:t>
            </a:r>
            <a:r>
              <a:rPr lang="zh-TW" altLang="en-US" dirty="0" smtClean="0"/>
              <a:t>榮譽榜</a:t>
            </a:r>
            <a:r>
              <a:rPr lang="en-US" altLang="zh-TW" dirty="0" smtClean="0"/>
              <a:t/>
            </a:r>
            <a:br>
              <a:rPr lang="en-US" altLang="zh-TW" dirty="0" smtClean="0"/>
            </a:br>
            <a:endParaRPr lang="zh-TW" altLang="en-US" dirty="0"/>
          </a:p>
        </p:txBody>
      </p:sp>
      <p:sp>
        <p:nvSpPr>
          <p:cNvPr id="3" name="副標題 2"/>
          <p:cNvSpPr>
            <a:spLocks noGrp="1"/>
          </p:cNvSpPr>
          <p:nvPr>
            <p:ph type="subTitle" idx="1"/>
          </p:nvPr>
        </p:nvSpPr>
        <p:spPr/>
        <p:txBody>
          <a:bodyPr>
            <a:normAutofit fontScale="92500" lnSpcReduction="20000"/>
          </a:bodyPr>
          <a:lstStyle/>
          <a:p>
            <a:r>
              <a:rPr lang="en-US" altLang="zh-TW" dirty="0" smtClean="0"/>
              <a:t>106</a:t>
            </a:r>
            <a:r>
              <a:rPr lang="zh-TW" altLang="en-US" dirty="0" smtClean="0"/>
              <a:t>年</a:t>
            </a:r>
            <a:r>
              <a:rPr lang="en-US" altLang="zh-TW" dirty="0" smtClean="0"/>
              <a:t>2</a:t>
            </a:r>
            <a:r>
              <a:rPr lang="zh-TW" altLang="en-US" dirty="0" smtClean="0"/>
              <a:t>月</a:t>
            </a:r>
            <a:r>
              <a:rPr lang="en-US" altLang="zh-TW" dirty="0" smtClean="0"/>
              <a:t>-107</a:t>
            </a:r>
            <a:r>
              <a:rPr lang="zh-TW" altLang="en-US" dirty="0" smtClean="0"/>
              <a:t>年</a:t>
            </a:r>
            <a:r>
              <a:rPr lang="en-US" altLang="zh-TW" dirty="0" smtClean="0"/>
              <a:t>01</a:t>
            </a:r>
            <a:r>
              <a:rPr lang="zh-TW" altLang="en-US" dirty="0" smtClean="0"/>
              <a:t>月</a:t>
            </a:r>
            <a:endParaRPr lang="en-US" altLang="zh-TW" dirty="0" smtClean="0"/>
          </a:p>
          <a:p>
            <a:r>
              <a:rPr lang="zh-TW" altLang="en-US" dirty="0" smtClean="0"/>
              <a:t>感謝指導老師及義務協助的家長老師</a:t>
            </a:r>
            <a:endParaRPr lang="en-US" altLang="zh-TW" dirty="0" smtClean="0"/>
          </a:p>
          <a:p>
            <a:r>
              <a:rPr lang="zh-TW" altLang="en-US" dirty="0" smtClean="0"/>
              <a:t>這是全體教職員工和家長共同努力的成果</a:t>
            </a:r>
            <a:endParaRPr lang="en-US" altLang="zh-TW" dirty="0" smtClean="0"/>
          </a:p>
          <a:p>
            <a:endParaRPr lang="zh-TW" altLang="en-US" dirty="0"/>
          </a:p>
        </p:txBody>
      </p:sp>
    </p:spTree>
  </p:cSld>
  <p:clrMapOvr>
    <a:masterClrMapping/>
  </p:clrMapOvr>
  <p:transition advClick="0"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105</a:t>
            </a:r>
            <a:r>
              <a:rPr lang="zh-TW" altLang="en-US" dirty="0" smtClean="0"/>
              <a:t>學年度宜蘭縣中小學運動會</a:t>
            </a:r>
            <a:br>
              <a:rPr lang="zh-TW" altLang="en-US" dirty="0" smtClean="0"/>
            </a:br>
            <a:r>
              <a:rPr lang="zh-TW" altLang="en-US" dirty="0" smtClean="0"/>
              <a:t>日期：</a:t>
            </a:r>
            <a:r>
              <a:rPr lang="en-US" altLang="zh-TW" dirty="0" smtClean="0"/>
              <a:t>106.03.02~04</a:t>
            </a:r>
            <a:r>
              <a:rPr lang="zh-TW" altLang="en-US" dirty="0" smtClean="0"/>
              <a:t> </a:t>
            </a:r>
            <a:endParaRPr lang="zh-TW" altLang="en-US" dirty="0"/>
          </a:p>
        </p:txBody>
      </p:sp>
      <p:graphicFrame>
        <p:nvGraphicFramePr>
          <p:cNvPr id="6" name="內容版面配置區 5"/>
          <p:cNvGraphicFramePr>
            <a:graphicFrameLocks noGrp="1"/>
          </p:cNvGraphicFramePr>
          <p:nvPr>
            <p:ph idx="1"/>
          </p:nvPr>
        </p:nvGraphicFramePr>
        <p:xfrm>
          <a:off x="457200" y="1600200"/>
          <a:ext cx="8229600" cy="516509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pPr algn="ctr" fontAlgn="ctr"/>
                      <a:r>
                        <a:rPr lang="zh-TW" altLang="en-US" sz="2400" b="0" i="0" u="none" strike="noStrike" dirty="0">
                          <a:latin typeface="Times New Roman"/>
                        </a:rPr>
                        <a:t>班級</a:t>
                      </a:r>
                    </a:p>
                  </a:txBody>
                  <a:tcPr marL="6350" marR="6350" marT="6350" marB="0" anchor="ctr"/>
                </a:tc>
                <a:tc>
                  <a:txBody>
                    <a:bodyPr/>
                    <a:lstStyle/>
                    <a:p>
                      <a:pPr algn="ctr" fontAlgn="ctr"/>
                      <a:r>
                        <a:rPr lang="zh-TW" altLang="en-US" sz="2400" b="0" i="0" u="none" strike="noStrike" dirty="0">
                          <a:latin typeface="Times New Roman"/>
                        </a:rPr>
                        <a:t>姓名</a:t>
                      </a:r>
                    </a:p>
                  </a:txBody>
                  <a:tcPr marL="6350" marR="6350" marT="6350" marB="0" anchor="ctr"/>
                </a:tc>
                <a:tc>
                  <a:txBody>
                    <a:bodyPr/>
                    <a:lstStyle/>
                    <a:p>
                      <a:pPr algn="ctr" fontAlgn="ctr"/>
                      <a:r>
                        <a:rPr lang="zh-TW" altLang="en-US" sz="2400" b="0" i="0" u="none" strike="noStrike" dirty="0">
                          <a:latin typeface="Times New Roman"/>
                        </a:rPr>
                        <a:t>項目</a:t>
                      </a:r>
                    </a:p>
                  </a:txBody>
                  <a:tcPr marL="6350" marR="6350" marT="6350" marB="0" anchor="ctr"/>
                </a:tc>
                <a:tc>
                  <a:txBody>
                    <a:bodyPr/>
                    <a:lstStyle/>
                    <a:p>
                      <a:pPr algn="ctr" fontAlgn="ctr"/>
                      <a:r>
                        <a:rPr lang="zh-TW" altLang="en-US" sz="2400" b="0" i="0" u="none" strike="noStrike" dirty="0">
                          <a:latin typeface="Times New Roman"/>
                        </a:rPr>
                        <a:t>名次</a:t>
                      </a:r>
                    </a:p>
                  </a:txBody>
                  <a:tcPr marL="6350" marR="6350" marT="6350" marB="0" anchor="ctr"/>
                </a:tc>
                <a:tc>
                  <a:txBody>
                    <a:bodyPr/>
                    <a:lstStyle/>
                    <a:p>
                      <a:pPr algn="ctr" fontAlgn="ctr"/>
                      <a:r>
                        <a:rPr lang="zh-TW" altLang="en-US" sz="2400" b="0" i="0" u="none" strike="noStrike" dirty="0">
                          <a:latin typeface="Times New Roman"/>
                        </a:rPr>
                        <a:t>成績</a:t>
                      </a:r>
                    </a:p>
                  </a:txBody>
                  <a:tcPr marL="6350" marR="6350" marT="6350" marB="0" anchor="ctr"/>
                </a:tc>
                <a:tc>
                  <a:txBody>
                    <a:bodyPr/>
                    <a:lstStyle/>
                    <a:p>
                      <a:pPr algn="ctr" fontAlgn="ctr"/>
                      <a:r>
                        <a:rPr lang="zh-TW" altLang="en-US" sz="2400" b="0" i="0" u="none" strike="noStrike" dirty="0">
                          <a:latin typeface="Times New Roman"/>
                        </a:rPr>
                        <a:t>備註</a:t>
                      </a:r>
                    </a:p>
                  </a:txBody>
                  <a:tcPr marL="6350" marR="6350" marT="6350" marB="0" anchor="ctr"/>
                </a:tc>
              </a:tr>
              <a:tr h="370840">
                <a:tc>
                  <a:txBody>
                    <a:bodyPr/>
                    <a:lstStyle/>
                    <a:p>
                      <a:pPr algn="ctr" fontAlgn="ctr"/>
                      <a:r>
                        <a:rPr lang="en-US" altLang="zh-TW" sz="2400" b="0" i="0" u="none" strike="noStrike" dirty="0">
                          <a:latin typeface="Times New Roman"/>
                        </a:rPr>
                        <a:t>701-25</a:t>
                      </a:r>
                    </a:p>
                  </a:txBody>
                  <a:tcPr marL="6350" marR="6350" marT="6350" marB="0" anchor="ctr"/>
                </a:tc>
                <a:tc>
                  <a:txBody>
                    <a:bodyPr/>
                    <a:lstStyle/>
                    <a:p>
                      <a:pPr algn="ctr" fontAlgn="ctr"/>
                      <a:r>
                        <a:rPr lang="zh-TW" altLang="en-US" sz="2400" b="0" i="0" u="none" strike="noStrike">
                          <a:latin typeface="Times New Roman"/>
                        </a:rPr>
                        <a:t>黃芷琪</a:t>
                      </a:r>
                    </a:p>
                  </a:txBody>
                  <a:tcPr marL="6350" marR="6350" marT="6350" marB="0" anchor="ctr"/>
                </a:tc>
                <a:tc>
                  <a:txBody>
                    <a:bodyPr/>
                    <a:lstStyle/>
                    <a:p>
                      <a:pPr algn="ctr" fontAlgn="ctr"/>
                      <a:r>
                        <a:rPr lang="zh-TW" altLang="en-US" sz="2400" b="0" i="0" u="none" strike="noStrike">
                          <a:latin typeface="Times New Roman"/>
                        </a:rPr>
                        <a:t>國女鉛球</a:t>
                      </a:r>
                    </a:p>
                  </a:txBody>
                  <a:tcPr marL="6350" marR="6350" marT="6350" marB="0" anchor="ctr"/>
                </a:tc>
                <a:tc>
                  <a:txBody>
                    <a:bodyPr/>
                    <a:lstStyle/>
                    <a:p>
                      <a:pPr algn="ctr" fontAlgn="ctr"/>
                      <a:r>
                        <a:rPr lang="en-US" altLang="zh-TW" sz="2400" b="0" i="0" u="none" strike="noStrike">
                          <a:latin typeface="Times New Roman"/>
                        </a:rPr>
                        <a:t>1</a:t>
                      </a:r>
                    </a:p>
                  </a:txBody>
                  <a:tcPr marL="6350" marR="6350" marT="6350" marB="0" anchor="ctr"/>
                </a:tc>
                <a:tc>
                  <a:txBody>
                    <a:bodyPr/>
                    <a:lstStyle/>
                    <a:p>
                      <a:pPr algn="ctr" fontAlgn="ctr"/>
                      <a:r>
                        <a:rPr lang="en-US" altLang="zh-TW" sz="2400" b="0" i="0" u="none" strike="noStrike">
                          <a:latin typeface="Times New Roman"/>
                        </a:rPr>
                        <a:t>10</a:t>
                      </a:r>
                      <a:r>
                        <a:rPr lang="zh-TW" altLang="en-US" sz="2400" b="0" i="0" u="none" strike="noStrike">
                          <a:latin typeface="Times New Roman"/>
                        </a:rPr>
                        <a:t>米</a:t>
                      </a:r>
                      <a:r>
                        <a:rPr lang="en-US" altLang="zh-TW" sz="2400" b="0" i="0" u="none" strike="noStrike">
                          <a:latin typeface="Times New Roman"/>
                        </a:rPr>
                        <a:t>09</a:t>
                      </a:r>
                    </a:p>
                  </a:txBody>
                  <a:tcPr marL="6350" marR="6350" marT="6350" marB="0" anchor="ctr"/>
                </a:tc>
                <a:tc>
                  <a:txBody>
                    <a:bodyPr/>
                    <a:lstStyle/>
                    <a:p>
                      <a:pPr algn="ctr" fontAlgn="ctr"/>
                      <a:r>
                        <a:rPr lang="zh-TW" altLang="en-US" sz="2400" b="0" i="0" u="none" strike="noStrike">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811-18</a:t>
                      </a:r>
                    </a:p>
                  </a:txBody>
                  <a:tcPr marL="6350" marR="6350" marT="6350" marB="0" anchor="ctr"/>
                </a:tc>
                <a:tc>
                  <a:txBody>
                    <a:bodyPr/>
                    <a:lstStyle/>
                    <a:p>
                      <a:pPr algn="ctr" fontAlgn="ctr"/>
                      <a:r>
                        <a:rPr lang="zh-TW" altLang="en-US" sz="2400" b="0" i="0" u="none" strike="noStrike">
                          <a:latin typeface="Times New Roman"/>
                        </a:rPr>
                        <a:t>李芯</a:t>
                      </a:r>
                    </a:p>
                  </a:txBody>
                  <a:tcPr marL="6350" marR="6350" marT="6350" marB="0" anchor="ctr"/>
                </a:tc>
                <a:tc>
                  <a:txBody>
                    <a:bodyPr/>
                    <a:lstStyle/>
                    <a:p>
                      <a:pPr algn="ctr" fontAlgn="ctr"/>
                      <a:r>
                        <a:rPr lang="zh-TW" altLang="en-US" sz="2400" b="0" i="0" u="none" strike="noStrike">
                          <a:latin typeface="Times New Roman"/>
                        </a:rPr>
                        <a:t>國女撐竿跳高</a:t>
                      </a:r>
                    </a:p>
                  </a:txBody>
                  <a:tcPr marL="6350" marR="6350" marT="6350" marB="0" anchor="ctr"/>
                </a:tc>
                <a:tc>
                  <a:txBody>
                    <a:bodyPr/>
                    <a:lstStyle/>
                    <a:p>
                      <a:pPr algn="ctr" fontAlgn="ctr"/>
                      <a:r>
                        <a:rPr lang="en-US" altLang="zh-TW" sz="2400" b="0" i="0" u="none" strike="noStrike">
                          <a:latin typeface="Times New Roman"/>
                        </a:rPr>
                        <a:t>2</a:t>
                      </a:r>
                    </a:p>
                  </a:txBody>
                  <a:tcPr marL="6350" marR="6350" marT="6350" marB="0" anchor="ctr"/>
                </a:tc>
                <a:tc>
                  <a:txBody>
                    <a:bodyPr/>
                    <a:lstStyle/>
                    <a:p>
                      <a:pPr algn="ctr" fontAlgn="ctr"/>
                      <a:r>
                        <a:rPr lang="en-US" altLang="zh-TW" sz="2400" b="0" i="0" u="none" strike="noStrike">
                          <a:latin typeface="Times New Roman"/>
                        </a:rPr>
                        <a:t>2</a:t>
                      </a:r>
                      <a:r>
                        <a:rPr lang="zh-TW" altLang="en-US" sz="2400" b="0" i="0" u="none" strike="noStrike">
                          <a:latin typeface="Times New Roman"/>
                        </a:rPr>
                        <a:t>米</a:t>
                      </a:r>
                      <a:r>
                        <a:rPr lang="en-US" altLang="zh-TW" sz="2400" b="0" i="0" u="none" strike="noStrike">
                          <a:latin typeface="Times New Roman"/>
                        </a:rPr>
                        <a:t>40</a:t>
                      </a:r>
                    </a:p>
                  </a:txBody>
                  <a:tcPr marL="6350" marR="6350" marT="6350" marB="0" anchor="ctr"/>
                </a:tc>
                <a:tc>
                  <a:txBody>
                    <a:bodyPr/>
                    <a:lstStyle/>
                    <a:p>
                      <a:pPr algn="ctr" fontAlgn="ctr"/>
                      <a:r>
                        <a:rPr lang="zh-TW" altLang="en-US" sz="2400" b="0" i="0" u="none" strike="noStrike">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807-16</a:t>
                      </a:r>
                    </a:p>
                  </a:txBody>
                  <a:tcPr marL="6350" marR="6350" marT="6350" marB="0" anchor="ctr"/>
                </a:tc>
                <a:tc>
                  <a:txBody>
                    <a:bodyPr/>
                    <a:lstStyle/>
                    <a:p>
                      <a:pPr algn="ctr" fontAlgn="ctr"/>
                      <a:r>
                        <a:rPr lang="zh-TW" altLang="en-US" sz="2400" b="0" i="0" u="none" strike="noStrike">
                          <a:latin typeface="Times New Roman"/>
                        </a:rPr>
                        <a:t>方瓊慧</a:t>
                      </a:r>
                    </a:p>
                  </a:txBody>
                  <a:tcPr marL="6350" marR="6350" marT="6350" marB="0" anchor="ctr"/>
                </a:tc>
                <a:tc>
                  <a:txBody>
                    <a:bodyPr/>
                    <a:lstStyle/>
                    <a:p>
                      <a:pPr algn="ctr" fontAlgn="ctr"/>
                      <a:r>
                        <a:rPr lang="zh-TW" altLang="en-US" sz="2400" b="0" i="0" u="none" strike="noStrike">
                          <a:latin typeface="Times New Roman"/>
                        </a:rPr>
                        <a:t>國女鐵餅</a:t>
                      </a:r>
                    </a:p>
                  </a:txBody>
                  <a:tcPr marL="6350" marR="6350" marT="6350" marB="0" anchor="ctr"/>
                </a:tc>
                <a:tc>
                  <a:txBody>
                    <a:bodyPr/>
                    <a:lstStyle/>
                    <a:p>
                      <a:pPr algn="ctr" fontAlgn="ctr"/>
                      <a:r>
                        <a:rPr lang="en-US" altLang="zh-TW" sz="2400" b="0" i="0" u="none" strike="noStrike">
                          <a:latin typeface="Times New Roman"/>
                        </a:rPr>
                        <a:t>2</a:t>
                      </a:r>
                    </a:p>
                  </a:txBody>
                  <a:tcPr marL="6350" marR="6350" marT="6350" marB="0" anchor="ctr"/>
                </a:tc>
                <a:tc>
                  <a:txBody>
                    <a:bodyPr/>
                    <a:lstStyle/>
                    <a:p>
                      <a:pPr algn="ctr" fontAlgn="ctr"/>
                      <a:r>
                        <a:rPr lang="en-US" altLang="zh-TW" sz="2400" b="0" i="0" u="none" strike="noStrike">
                          <a:latin typeface="Times New Roman"/>
                        </a:rPr>
                        <a:t>31</a:t>
                      </a:r>
                      <a:r>
                        <a:rPr lang="zh-TW" altLang="en-US" sz="2400" b="0" i="0" u="none" strike="noStrike">
                          <a:latin typeface="Times New Roman"/>
                        </a:rPr>
                        <a:t>米</a:t>
                      </a:r>
                      <a:r>
                        <a:rPr lang="en-US" altLang="zh-TW" sz="2400" b="0" i="0" u="none" strike="noStrike">
                          <a:latin typeface="Times New Roman"/>
                        </a:rPr>
                        <a:t>78</a:t>
                      </a:r>
                    </a:p>
                  </a:txBody>
                  <a:tcPr marL="6350" marR="6350" marT="6350" marB="0" anchor="ctr"/>
                </a:tc>
                <a:tc>
                  <a:txBody>
                    <a:bodyPr/>
                    <a:lstStyle/>
                    <a:p>
                      <a:pPr algn="ctr" fontAlgn="ctr"/>
                      <a:r>
                        <a:rPr lang="zh-TW" altLang="en-US" sz="2400" b="0" i="0" u="none" strike="noStrike">
                          <a:latin typeface="細明體"/>
                        </a:rPr>
                        <a:t>達全中運參賽標準</a:t>
                      </a:r>
                    </a:p>
                  </a:txBody>
                  <a:tcPr marL="6350" marR="6350" marT="6350" marB="0" anchor="ctr"/>
                </a:tc>
              </a:tr>
              <a:tr h="370840">
                <a:tc>
                  <a:txBody>
                    <a:bodyPr/>
                    <a:lstStyle/>
                    <a:p>
                      <a:pPr algn="ctr" fontAlgn="ctr"/>
                      <a:r>
                        <a:rPr lang="en-US" altLang="zh-TW" sz="2400" b="0" i="0" u="none" strike="noStrike">
                          <a:latin typeface="Times New Roman"/>
                        </a:rPr>
                        <a:t>913-20</a:t>
                      </a:r>
                    </a:p>
                  </a:txBody>
                  <a:tcPr marL="6350" marR="6350" marT="6350" marB="0" anchor="ctr"/>
                </a:tc>
                <a:tc>
                  <a:txBody>
                    <a:bodyPr/>
                    <a:lstStyle/>
                    <a:p>
                      <a:pPr algn="ctr" fontAlgn="ctr"/>
                      <a:r>
                        <a:rPr lang="zh-TW" altLang="en-US" sz="2400" b="0" i="0" u="none" strike="noStrike">
                          <a:latin typeface="Times New Roman"/>
                        </a:rPr>
                        <a:t>郭庭妤</a:t>
                      </a:r>
                    </a:p>
                  </a:txBody>
                  <a:tcPr marL="6350" marR="6350" marT="6350" marB="0" anchor="ctr"/>
                </a:tc>
                <a:tc>
                  <a:txBody>
                    <a:bodyPr/>
                    <a:lstStyle/>
                    <a:p>
                      <a:pPr algn="ctr" fontAlgn="ctr"/>
                      <a:r>
                        <a:rPr lang="zh-TW" altLang="en-US" sz="2400" b="0" i="0" u="none" strike="noStrike">
                          <a:latin typeface="Times New Roman"/>
                        </a:rPr>
                        <a:t>國女</a:t>
                      </a:r>
                      <a:r>
                        <a:rPr lang="en-US" altLang="zh-TW" sz="2400" b="0" i="0" u="none" strike="noStrike">
                          <a:latin typeface="Times New Roman"/>
                        </a:rPr>
                        <a:t>400</a:t>
                      </a:r>
                      <a:r>
                        <a:rPr lang="zh-TW" altLang="en-US" sz="2400" b="0" i="0" u="none" strike="noStrike">
                          <a:latin typeface="Times New Roman"/>
                        </a:rPr>
                        <a:t>公尺</a:t>
                      </a:r>
                    </a:p>
                  </a:txBody>
                  <a:tcPr marL="6350" marR="6350" marT="6350" marB="0" anchor="ctr"/>
                </a:tc>
                <a:tc>
                  <a:txBody>
                    <a:bodyPr/>
                    <a:lstStyle/>
                    <a:p>
                      <a:pPr algn="ctr" fontAlgn="ctr"/>
                      <a:r>
                        <a:rPr lang="en-US" altLang="zh-TW" sz="2400" b="0" i="0" u="none" strike="noStrike">
                          <a:latin typeface="Times New Roman"/>
                        </a:rPr>
                        <a:t>2</a:t>
                      </a:r>
                    </a:p>
                  </a:txBody>
                  <a:tcPr marL="6350" marR="6350" marT="6350" marB="0" anchor="ctr"/>
                </a:tc>
                <a:tc>
                  <a:txBody>
                    <a:bodyPr/>
                    <a:lstStyle/>
                    <a:p>
                      <a:pPr algn="ctr" fontAlgn="ctr"/>
                      <a:r>
                        <a:rPr lang="en-US" altLang="zh-TW" sz="2400" b="0" i="0" u="none" strike="noStrike">
                          <a:latin typeface="Times New Roman"/>
                        </a:rPr>
                        <a:t>61</a:t>
                      </a:r>
                      <a:r>
                        <a:rPr lang="zh-TW" altLang="en-US" sz="2400" b="0" i="0" u="none" strike="noStrike">
                          <a:latin typeface="Times New Roman"/>
                        </a:rPr>
                        <a:t>秒</a:t>
                      </a:r>
                      <a:r>
                        <a:rPr lang="en-US" altLang="zh-TW" sz="2400" b="0" i="0" u="none" strike="noStrike">
                          <a:latin typeface="Times New Roman"/>
                        </a:rPr>
                        <a:t>0</a:t>
                      </a:r>
                    </a:p>
                  </a:txBody>
                  <a:tcPr marL="6350" marR="6350" marT="6350" marB="0" anchor="ctr"/>
                </a:tc>
                <a:tc>
                  <a:txBody>
                    <a:bodyPr/>
                    <a:lstStyle/>
                    <a:p>
                      <a:pPr algn="ctr" fontAlgn="ctr"/>
                      <a:r>
                        <a:rPr lang="zh-TW" altLang="en-US" sz="2400" b="0" i="0" u="none" strike="noStrike">
                          <a:latin typeface="細明體"/>
                        </a:rPr>
                        <a:t>達全中運參賽標準</a:t>
                      </a:r>
                    </a:p>
                  </a:txBody>
                  <a:tcPr marL="6350" marR="6350" marT="6350" marB="0" anchor="ctr"/>
                </a:tc>
              </a:tr>
              <a:tr h="370840">
                <a:tc>
                  <a:txBody>
                    <a:bodyPr/>
                    <a:lstStyle/>
                    <a:p>
                      <a:pPr algn="ctr" fontAlgn="ctr"/>
                      <a:r>
                        <a:rPr lang="en-US" altLang="zh-TW" sz="2400" b="0" i="0" u="none" strike="noStrike">
                          <a:latin typeface="Times New Roman"/>
                        </a:rPr>
                        <a:t>813-25</a:t>
                      </a:r>
                    </a:p>
                  </a:txBody>
                  <a:tcPr marL="6350" marR="6350" marT="6350" marB="0" anchor="ctr"/>
                </a:tc>
                <a:tc>
                  <a:txBody>
                    <a:bodyPr/>
                    <a:lstStyle/>
                    <a:p>
                      <a:pPr algn="ctr" fontAlgn="ctr"/>
                      <a:r>
                        <a:rPr lang="zh-TW" altLang="en-US" sz="2400" b="0" i="0" u="none" strike="noStrike">
                          <a:latin typeface="Times New Roman"/>
                        </a:rPr>
                        <a:t>邱曼淇</a:t>
                      </a:r>
                    </a:p>
                  </a:txBody>
                  <a:tcPr marL="6350" marR="6350" marT="6350" marB="0" anchor="ctr"/>
                </a:tc>
                <a:tc>
                  <a:txBody>
                    <a:bodyPr/>
                    <a:lstStyle/>
                    <a:p>
                      <a:pPr algn="ctr" fontAlgn="ctr"/>
                      <a:r>
                        <a:rPr lang="zh-TW" altLang="en-US" sz="2400" b="0" i="0" u="none" strike="noStrike">
                          <a:latin typeface="Times New Roman"/>
                        </a:rPr>
                        <a:t>國女</a:t>
                      </a:r>
                      <a:r>
                        <a:rPr lang="en-US" altLang="zh-TW" sz="2400" b="0" i="0" u="none" strike="noStrike">
                          <a:latin typeface="Times New Roman"/>
                        </a:rPr>
                        <a:t>1500</a:t>
                      </a:r>
                      <a:r>
                        <a:rPr lang="zh-TW" altLang="en-US" sz="2400" b="0" i="0" u="none" strike="noStrike">
                          <a:latin typeface="Times New Roman"/>
                        </a:rPr>
                        <a:t>公尺</a:t>
                      </a:r>
                    </a:p>
                  </a:txBody>
                  <a:tcPr marL="6350" marR="6350" marT="6350" marB="0" anchor="ctr"/>
                </a:tc>
                <a:tc>
                  <a:txBody>
                    <a:bodyPr/>
                    <a:lstStyle/>
                    <a:p>
                      <a:pPr algn="ctr" fontAlgn="ctr"/>
                      <a:r>
                        <a:rPr lang="en-US" altLang="zh-TW" sz="2400" b="0" i="0" u="none" strike="noStrike">
                          <a:latin typeface="Times New Roman"/>
                        </a:rPr>
                        <a:t>2</a:t>
                      </a:r>
                    </a:p>
                  </a:txBody>
                  <a:tcPr marL="6350" marR="6350" marT="6350" marB="0" anchor="ctr"/>
                </a:tc>
                <a:tc>
                  <a:txBody>
                    <a:bodyPr/>
                    <a:lstStyle/>
                    <a:p>
                      <a:pPr algn="ctr" fontAlgn="ctr"/>
                      <a:r>
                        <a:rPr lang="en-US" altLang="zh-TW" sz="2400" b="0" i="0" u="none" strike="noStrike">
                          <a:latin typeface="Times New Roman"/>
                        </a:rPr>
                        <a:t>5</a:t>
                      </a:r>
                      <a:r>
                        <a:rPr lang="zh-TW" altLang="en-US" sz="2400" b="0" i="0" u="none" strike="noStrike">
                          <a:latin typeface="Times New Roman"/>
                        </a:rPr>
                        <a:t>分</a:t>
                      </a:r>
                      <a:r>
                        <a:rPr lang="en-US" altLang="zh-TW" sz="2400" b="0" i="0" u="none" strike="noStrike">
                          <a:latin typeface="Times New Roman"/>
                        </a:rPr>
                        <a:t>20</a:t>
                      </a:r>
                      <a:r>
                        <a:rPr lang="zh-TW" altLang="en-US" sz="2400" b="0" i="0" u="none" strike="noStrike">
                          <a:latin typeface="Times New Roman"/>
                        </a:rPr>
                        <a:t>秒</a:t>
                      </a:r>
                      <a:r>
                        <a:rPr lang="en-US" altLang="zh-TW" sz="2400" b="0" i="0" u="none" strike="noStrike">
                          <a:latin typeface="Times New Roman"/>
                        </a:rPr>
                        <a:t>7</a:t>
                      </a:r>
                    </a:p>
                  </a:txBody>
                  <a:tcPr marL="6350" marR="6350" marT="6350" marB="0" anchor="ctr"/>
                </a:tc>
                <a:tc>
                  <a:txBody>
                    <a:bodyPr/>
                    <a:lstStyle/>
                    <a:p>
                      <a:pPr algn="ctr" fontAlgn="ctr"/>
                      <a:r>
                        <a:rPr lang="zh-TW" altLang="en-US" sz="2400" b="0" i="0" u="none" strike="noStrike">
                          <a:latin typeface="細明體"/>
                        </a:rPr>
                        <a:t>達全中運參賽標準</a:t>
                      </a:r>
                    </a:p>
                  </a:txBody>
                  <a:tcPr marL="6350" marR="6350" marT="6350" marB="0" anchor="ctr"/>
                </a:tc>
              </a:tr>
              <a:tr h="370840">
                <a:tc>
                  <a:txBody>
                    <a:bodyPr/>
                    <a:lstStyle/>
                    <a:p>
                      <a:pPr algn="ctr" fontAlgn="ctr"/>
                      <a:r>
                        <a:rPr lang="en-US" altLang="zh-TW" sz="2400" b="0" i="0" u="none" strike="noStrike">
                          <a:latin typeface="Times New Roman"/>
                        </a:rPr>
                        <a:t>706-18</a:t>
                      </a:r>
                      <a:br>
                        <a:rPr lang="en-US" altLang="zh-TW" sz="2400" b="0" i="0" u="none" strike="noStrike">
                          <a:latin typeface="Times New Roman"/>
                        </a:rPr>
                      </a:br>
                      <a:r>
                        <a:rPr lang="en-US" altLang="zh-TW" sz="2400" b="0" i="0" u="none" strike="noStrike">
                          <a:latin typeface="Times New Roman"/>
                        </a:rPr>
                        <a:t>803-22</a:t>
                      </a:r>
                      <a:br>
                        <a:rPr lang="en-US" altLang="zh-TW" sz="2400" b="0" i="0" u="none" strike="noStrike">
                          <a:latin typeface="Times New Roman"/>
                        </a:rPr>
                      </a:br>
                      <a:r>
                        <a:rPr lang="en-US" altLang="zh-TW" sz="2400" b="0" i="0" u="none" strike="noStrike">
                          <a:latin typeface="Times New Roman"/>
                        </a:rPr>
                        <a:t>919-25</a:t>
                      </a:r>
                      <a:br>
                        <a:rPr lang="en-US" altLang="zh-TW" sz="2400" b="0" i="0" u="none" strike="noStrike">
                          <a:latin typeface="Times New Roman"/>
                        </a:rPr>
                      </a:br>
                      <a:r>
                        <a:rPr lang="en-US" altLang="zh-TW" sz="2400" b="0" i="0" u="none" strike="noStrike">
                          <a:latin typeface="Times New Roman"/>
                        </a:rPr>
                        <a:t>913-20</a:t>
                      </a:r>
                    </a:p>
                  </a:txBody>
                  <a:tcPr marL="6350" marR="6350" marT="6350" marB="0" anchor="ctr"/>
                </a:tc>
                <a:tc>
                  <a:txBody>
                    <a:bodyPr/>
                    <a:lstStyle/>
                    <a:p>
                      <a:pPr algn="ctr" fontAlgn="ctr"/>
                      <a:r>
                        <a:rPr lang="zh-TW" altLang="en-US" sz="2400" b="0" i="0" u="none" strike="noStrike">
                          <a:latin typeface="細明體"/>
                        </a:rPr>
                        <a:t>施妤昕</a:t>
                      </a:r>
                      <a:br>
                        <a:rPr lang="zh-TW" altLang="en-US" sz="2400" b="0" i="0" u="none" strike="noStrike">
                          <a:latin typeface="細明體"/>
                        </a:rPr>
                      </a:br>
                      <a:r>
                        <a:rPr lang="zh-TW" altLang="en-US" sz="2400" b="0" i="0" u="none" strike="noStrike">
                          <a:latin typeface="細明體"/>
                        </a:rPr>
                        <a:t>林若臻</a:t>
                      </a:r>
                      <a:br>
                        <a:rPr lang="zh-TW" altLang="en-US" sz="2400" b="0" i="0" u="none" strike="noStrike">
                          <a:latin typeface="細明體"/>
                        </a:rPr>
                      </a:br>
                      <a:r>
                        <a:rPr lang="zh-TW" altLang="en-US" sz="2400" b="0" i="0" u="none" strike="noStrike">
                          <a:latin typeface="細明體"/>
                        </a:rPr>
                        <a:t>簡于恩</a:t>
                      </a:r>
                      <a:br>
                        <a:rPr lang="zh-TW" altLang="en-US" sz="2400" b="0" i="0" u="none" strike="noStrike">
                          <a:latin typeface="細明體"/>
                        </a:rPr>
                      </a:br>
                      <a:r>
                        <a:rPr lang="zh-TW" altLang="en-US" sz="2400" b="0" i="0" u="none" strike="noStrike">
                          <a:latin typeface="細明體"/>
                        </a:rPr>
                        <a:t>郭庭妤</a:t>
                      </a:r>
                    </a:p>
                  </a:txBody>
                  <a:tcPr marL="6350" marR="6350" marT="6350" marB="0" anchor="ctr"/>
                </a:tc>
                <a:tc>
                  <a:txBody>
                    <a:bodyPr/>
                    <a:lstStyle/>
                    <a:p>
                      <a:pPr algn="ctr" fontAlgn="ctr"/>
                      <a:r>
                        <a:rPr lang="zh-TW" altLang="en-US" sz="2400" b="0" i="0" u="none" strike="noStrike">
                          <a:latin typeface="細明體"/>
                        </a:rPr>
                        <a:t>國女</a:t>
                      </a:r>
                      <a:r>
                        <a:rPr lang="en-US" altLang="zh-TW" sz="2400" b="0" i="0" u="none" strike="noStrike">
                          <a:latin typeface="標楷體"/>
                        </a:rPr>
                        <a:t>4x100</a:t>
                      </a:r>
                      <a:r>
                        <a:rPr lang="zh-TW" altLang="en-US" sz="2400" b="0" i="0" u="none" strike="noStrike">
                          <a:latin typeface="細明體"/>
                        </a:rPr>
                        <a:t>公尺接力</a:t>
                      </a:r>
                      <a:endParaRPr lang="zh-TW" altLang="en-US" sz="2400" b="0" i="0" u="none" strike="noStrike">
                        <a:latin typeface="Times New Roman"/>
                      </a:endParaRPr>
                    </a:p>
                  </a:txBody>
                  <a:tcPr marL="6350" marR="6350" marT="6350" marB="0" anchor="ctr"/>
                </a:tc>
                <a:tc>
                  <a:txBody>
                    <a:bodyPr/>
                    <a:lstStyle/>
                    <a:p>
                      <a:pPr algn="ctr" fontAlgn="ctr"/>
                      <a:r>
                        <a:rPr lang="en-US" altLang="zh-TW" sz="2400" b="0" i="0" u="none" strike="noStrike">
                          <a:latin typeface="Times New Roman"/>
                        </a:rPr>
                        <a:t>2</a:t>
                      </a:r>
                    </a:p>
                  </a:txBody>
                  <a:tcPr marL="6350" marR="6350" marT="6350" marB="0" anchor="ctr"/>
                </a:tc>
                <a:tc>
                  <a:txBody>
                    <a:bodyPr/>
                    <a:lstStyle/>
                    <a:p>
                      <a:pPr algn="ctr" fontAlgn="ctr"/>
                      <a:r>
                        <a:rPr lang="en-US" altLang="zh-TW" sz="2400" b="0" i="0" u="none" strike="noStrike">
                          <a:latin typeface="Times New Roman"/>
                        </a:rPr>
                        <a:t>52</a:t>
                      </a:r>
                      <a:r>
                        <a:rPr lang="zh-TW" altLang="en-US" sz="2400" b="0" i="0" u="none" strike="noStrike">
                          <a:latin typeface="Times New Roman"/>
                        </a:rPr>
                        <a:t>秒</a:t>
                      </a:r>
                      <a:r>
                        <a:rPr lang="en-US" altLang="zh-TW" sz="2400" b="0" i="0" u="none" strike="noStrike">
                          <a:latin typeface="Times New Roman"/>
                        </a:rPr>
                        <a:t>0</a:t>
                      </a:r>
                    </a:p>
                  </a:txBody>
                  <a:tcPr marL="6350" marR="6350" marT="6350" marB="0" anchor="ctr"/>
                </a:tc>
                <a:tc>
                  <a:txBody>
                    <a:bodyPr/>
                    <a:lstStyle/>
                    <a:p>
                      <a:pPr algn="ctr" fontAlgn="ctr"/>
                      <a:r>
                        <a:rPr lang="zh-TW" altLang="en-US" sz="2400" b="0" i="0" u="none" strike="noStrike" dirty="0">
                          <a:latin typeface="Times New Roman"/>
                        </a:rPr>
                        <a:t>　</a:t>
                      </a:r>
                    </a:p>
                  </a:txBody>
                  <a:tcPr marL="6350" marR="6350" marT="6350" marB="0" anchor="ctr"/>
                </a:tc>
              </a:tr>
            </a:tbl>
          </a:graphicData>
        </a:graphic>
      </p:graphicFrame>
    </p:spTree>
  </p:cSld>
  <p:clrMapOvr>
    <a:masterClrMapping/>
  </p:clrMapOvr>
  <p:transition advClick="0" advTm="5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105</a:t>
            </a:r>
            <a:r>
              <a:rPr lang="zh-TW" altLang="en-US" dirty="0" smtClean="0"/>
              <a:t>學年度宜蘭縣中小學運動會</a:t>
            </a:r>
            <a:br>
              <a:rPr lang="zh-TW" altLang="en-US" dirty="0" smtClean="0"/>
            </a:br>
            <a:r>
              <a:rPr lang="zh-TW" altLang="en-US" dirty="0" smtClean="0"/>
              <a:t>日期：</a:t>
            </a:r>
            <a:r>
              <a:rPr lang="en-US" altLang="zh-TW" dirty="0" smtClean="0"/>
              <a:t>106.03.02~04</a:t>
            </a:r>
            <a:r>
              <a:rPr lang="zh-TW" altLang="en-US" dirty="0" smtClean="0"/>
              <a:t> </a:t>
            </a:r>
            <a:endParaRPr lang="zh-TW" altLang="en-US" dirty="0"/>
          </a:p>
        </p:txBody>
      </p:sp>
      <p:graphicFrame>
        <p:nvGraphicFramePr>
          <p:cNvPr id="4" name="內容版面配置區 3"/>
          <p:cNvGraphicFramePr>
            <a:graphicFrameLocks noGrp="1"/>
          </p:cNvGraphicFramePr>
          <p:nvPr>
            <p:ph idx="1"/>
          </p:nvPr>
        </p:nvGraphicFramePr>
        <p:xfrm>
          <a:off x="457200" y="1600200"/>
          <a:ext cx="8229600" cy="479933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pPr algn="ctr" fontAlgn="ctr"/>
                      <a:r>
                        <a:rPr lang="zh-TW" altLang="en-US" sz="2400" b="0" i="0" u="none" strike="noStrike" dirty="0">
                          <a:latin typeface="Times New Roman"/>
                        </a:rPr>
                        <a:t>班級</a:t>
                      </a:r>
                    </a:p>
                  </a:txBody>
                  <a:tcPr marL="6350" marR="6350" marT="6350" marB="0" anchor="ctr"/>
                </a:tc>
                <a:tc>
                  <a:txBody>
                    <a:bodyPr/>
                    <a:lstStyle/>
                    <a:p>
                      <a:pPr algn="ctr" fontAlgn="ctr"/>
                      <a:r>
                        <a:rPr lang="zh-TW" altLang="en-US" sz="2400" b="0" i="0" u="none" strike="noStrike" dirty="0">
                          <a:latin typeface="Times New Roman"/>
                        </a:rPr>
                        <a:t>姓名</a:t>
                      </a:r>
                    </a:p>
                  </a:txBody>
                  <a:tcPr marL="6350" marR="6350" marT="6350" marB="0" anchor="ctr"/>
                </a:tc>
                <a:tc>
                  <a:txBody>
                    <a:bodyPr/>
                    <a:lstStyle/>
                    <a:p>
                      <a:pPr algn="ctr" fontAlgn="ctr"/>
                      <a:r>
                        <a:rPr lang="zh-TW" altLang="en-US" sz="2400" b="0" i="0" u="none" strike="noStrike" dirty="0">
                          <a:latin typeface="Times New Roman"/>
                        </a:rPr>
                        <a:t>項目</a:t>
                      </a:r>
                    </a:p>
                  </a:txBody>
                  <a:tcPr marL="6350" marR="6350" marT="6350" marB="0" anchor="ctr"/>
                </a:tc>
                <a:tc>
                  <a:txBody>
                    <a:bodyPr/>
                    <a:lstStyle/>
                    <a:p>
                      <a:pPr algn="ctr" fontAlgn="ctr"/>
                      <a:r>
                        <a:rPr lang="zh-TW" altLang="en-US" sz="2400" b="0" i="0" u="none" strike="noStrike" dirty="0">
                          <a:latin typeface="Times New Roman"/>
                        </a:rPr>
                        <a:t>名次</a:t>
                      </a:r>
                    </a:p>
                  </a:txBody>
                  <a:tcPr marL="6350" marR="6350" marT="6350" marB="0" anchor="ctr"/>
                </a:tc>
                <a:tc>
                  <a:txBody>
                    <a:bodyPr/>
                    <a:lstStyle/>
                    <a:p>
                      <a:pPr algn="ctr" fontAlgn="ctr"/>
                      <a:r>
                        <a:rPr lang="zh-TW" altLang="en-US" sz="2400" b="0" i="0" u="none" strike="noStrike" dirty="0">
                          <a:latin typeface="Times New Roman"/>
                        </a:rPr>
                        <a:t>成績</a:t>
                      </a:r>
                    </a:p>
                  </a:txBody>
                  <a:tcPr marL="6350" marR="6350" marT="6350" marB="0" anchor="ctr"/>
                </a:tc>
                <a:tc>
                  <a:txBody>
                    <a:bodyPr/>
                    <a:lstStyle/>
                    <a:p>
                      <a:pPr algn="ctr" fontAlgn="ctr"/>
                      <a:r>
                        <a:rPr lang="zh-TW" altLang="en-US" sz="2400" b="0" i="0" u="none" strike="noStrike" dirty="0">
                          <a:latin typeface="Times New Roman"/>
                        </a:rPr>
                        <a:t>備註</a:t>
                      </a:r>
                    </a:p>
                  </a:txBody>
                  <a:tcPr marL="6350" marR="6350" marT="6350" marB="0" anchor="ctr"/>
                </a:tc>
              </a:tr>
              <a:tr h="370840">
                <a:tc>
                  <a:txBody>
                    <a:bodyPr/>
                    <a:lstStyle/>
                    <a:p>
                      <a:pPr algn="ctr" fontAlgn="ctr"/>
                      <a:r>
                        <a:rPr lang="en-US" altLang="zh-TW" sz="2400" b="0" i="0" u="none" strike="noStrike" dirty="0">
                          <a:latin typeface="Times New Roman"/>
                        </a:rPr>
                        <a:t>717-24</a:t>
                      </a:r>
                    </a:p>
                  </a:txBody>
                  <a:tcPr marL="6350" marR="6350" marT="6350" marB="0" anchor="ctr"/>
                </a:tc>
                <a:tc>
                  <a:txBody>
                    <a:bodyPr/>
                    <a:lstStyle/>
                    <a:p>
                      <a:pPr algn="ctr" fontAlgn="ctr"/>
                      <a:r>
                        <a:rPr lang="zh-TW" altLang="en-US" sz="2400" b="0" i="0" u="none" strike="noStrike">
                          <a:latin typeface="Times New Roman"/>
                        </a:rPr>
                        <a:t>莊多佳</a:t>
                      </a:r>
                    </a:p>
                  </a:txBody>
                  <a:tcPr marL="6350" marR="6350" marT="6350" marB="0" anchor="ctr"/>
                </a:tc>
                <a:tc>
                  <a:txBody>
                    <a:bodyPr/>
                    <a:lstStyle/>
                    <a:p>
                      <a:pPr algn="ctr" fontAlgn="ctr"/>
                      <a:r>
                        <a:rPr lang="zh-TW" altLang="en-US" sz="2400" b="0" i="0" u="none" strike="noStrike">
                          <a:latin typeface="Times New Roman"/>
                        </a:rPr>
                        <a:t>國女跳遠</a:t>
                      </a:r>
                    </a:p>
                  </a:txBody>
                  <a:tcPr marL="6350" marR="6350" marT="6350" marB="0" anchor="ctr"/>
                </a:tc>
                <a:tc>
                  <a:txBody>
                    <a:bodyPr/>
                    <a:lstStyle/>
                    <a:p>
                      <a:pPr algn="ctr" fontAlgn="ctr"/>
                      <a:r>
                        <a:rPr lang="en-US" altLang="zh-TW" sz="2400" b="0" i="0" u="none" strike="noStrike">
                          <a:latin typeface="Times New Roman"/>
                        </a:rPr>
                        <a:t>3</a:t>
                      </a:r>
                    </a:p>
                  </a:txBody>
                  <a:tcPr marL="6350" marR="6350" marT="6350" marB="0" anchor="ctr"/>
                </a:tc>
                <a:tc>
                  <a:txBody>
                    <a:bodyPr/>
                    <a:lstStyle/>
                    <a:p>
                      <a:pPr algn="ctr" fontAlgn="ctr"/>
                      <a:r>
                        <a:rPr lang="en-US" altLang="zh-TW" sz="2400" b="0" i="0" u="none" strike="noStrike">
                          <a:latin typeface="Times New Roman"/>
                        </a:rPr>
                        <a:t>4</a:t>
                      </a:r>
                      <a:r>
                        <a:rPr lang="zh-TW" altLang="en-US" sz="2400" b="0" i="0" u="none" strike="noStrike">
                          <a:latin typeface="Times New Roman"/>
                        </a:rPr>
                        <a:t>米</a:t>
                      </a:r>
                      <a:r>
                        <a:rPr lang="en-US" altLang="zh-TW" sz="2400" b="0" i="0" u="none" strike="noStrike">
                          <a:latin typeface="Times New Roman"/>
                        </a:rPr>
                        <a:t>59</a:t>
                      </a:r>
                    </a:p>
                  </a:txBody>
                  <a:tcPr marL="6350" marR="6350" marT="6350" marB="0" anchor="ctr"/>
                </a:tc>
                <a:tc>
                  <a:txBody>
                    <a:bodyPr/>
                    <a:lstStyle/>
                    <a:p>
                      <a:pPr algn="ctr" fontAlgn="ctr"/>
                      <a:r>
                        <a:rPr lang="zh-TW" altLang="en-US" sz="2400" b="0" i="0" u="none" strike="noStrike">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807-16</a:t>
                      </a:r>
                    </a:p>
                  </a:txBody>
                  <a:tcPr marL="6350" marR="6350" marT="6350" marB="0" anchor="ctr"/>
                </a:tc>
                <a:tc>
                  <a:txBody>
                    <a:bodyPr/>
                    <a:lstStyle/>
                    <a:p>
                      <a:pPr algn="ctr" fontAlgn="ctr"/>
                      <a:r>
                        <a:rPr lang="zh-TW" altLang="en-US" sz="2400" b="0" i="0" u="none" strike="noStrike">
                          <a:latin typeface="Times New Roman"/>
                        </a:rPr>
                        <a:t>方瓊慧</a:t>
                      </a:r>
                    </a:p>
                  </a:txBody>
                  <a:tcPr marL="6350" marR="6350" marT="6350" marB="0" anchor="ctr"/>
                </a:tc>
                <a:tc>
                  <a:txBody>
                    <a:bodyPr/>
                    <a:lstStyle/>
                    <a:p>
                      <a:pPr algn="ctr" fontAlgn="ctr"/>
                      <a:r>
                        <a:rPr lang="zh-TW" altLang="en-US" sz="2400" b="0" i="0" u="none" strike="noStrike">
                          <a:latin typeface="Times New Roman"/>
                        </a:rPr>
                        <a:t>國女標槍</a:t>
                      </a:r>
                    </a:p>
                  </a:txBody>
                  <a:tcPr marL="6350" marR="6350" marT="6350" marB="0" anchor="ctr"/>
                </a:tc>
                <a:tc>
                  <a:txBody>
                    <a:bodyPr/>
                    <a:lstStyle/>
                    <a:p>
                      <a:pPr algn="ctr" fontAlgn="ctr"/>
                      <a:r>
                        <a:rPr lang="en-US" altLang="zh-TW" sz="2400" b="0" i="0" u="none" strike="noStrike">
                          <a:latin typeface="Times New Roman"/>
                        </a:rPr>
                        <a:t>3</a:t>
                      </a:r>
                    </a:p>
                  </a:txBody>
                  <a:tcPr marL="6350" marR="6350" marT="6350" marB="0" anchor="ctr"/>
                </a:tc>
                <a:tc>
                  <a:txBody>
                    <a:bodyPr/>
                    <a:lstStyle/>
                    <a:p>
                      <a:pPr algn="ctr" fontAlgn="ctr"/>
                      <a:r>
                        <a:rPr lang="en-US" altLang="zh-TW" sz="2400" b="0" i="0" u="none" strike="noStrike">
                          <a:latin typeface="Times New Roman"/>
                        </a:rPr>
                        <a:t>37</a:t>
                      </a:r>
                      <a:r>
                        <a:rPr lang="zh-TW" altLang="en-US" sz="2400" b="0" i="0" u="none" strike="noStrike">
                          <a:latin typeface="Times New Roman"/>
                        </a:rPr>
                        <a:t>米</a:t>
                      </a:r>
                      <a:r>
                        <a:rPr lang="en-US" altLang="zh-TW" sz="2400" b="0" i="0" u="none" strike="noStrike">
                          <a:latin typeface="Times New Roman"/>
                        </a:rPr>
                        <a:t>62</a:t>
                      </a:r>
                    </a:p>
                  </a:txBody>
                  <a:tcPr marL="6350" marR="6350" marT="6350" marB="0" anchor="ctr"/>
                </a:tc>
                <a:tc>
                  <a:txBody>
                    <a:bodyPr/>
                    <a:lstStyle/>
                    <a:p>
                      <a:pPr algn="ctr" fontAlgn="ctr"/>
                      <a:r>
                        <a:rPr lang="zh-TW" altLang="en-US" sz="2400" b="0" i="0" u="none" strike="noStrike">
                          <a:latin typeface="細明體"/>
                        </a:rPr>
                        <a:t>達全中運參賽標準</a:t>
                      </a:r>
                    </a:p>
                  </a:txBody>
                  <a:tcPr marL="6350" marR="6350" marT="6350" marB="0" anchor="ctr"/>
                </a:tc>
              </a:tr>
              <a:tr h="370840">
                <a:tc>
                  <a:txBody>
                    <a:bodyPr/>
                    <a:lstStyle/>
                    <a:p>
                      <a:pPr algn="ctr" fontAlgn="ctr"/>
                      <a:r>
                        <a:rPr lang="en-US" altLang="zh-TW" sz="2400" b="0" i="0" u="none" strike="noStrike">
                          <a:latin typeface="Times New Roman"/>
                        </a:rPr>
                        <a:t>814-23</a:t>
                      </a:r>
                    </a:p>
                  </a:txBody>
                  <a:tcPr marL="6350" marR="6350" marT="6350" marB="0" anchor="ctr"/>
                </a:tc>
                <a:tc>
                  <a:txBody>
                    <a:bodyPr/>
                    <a:lstStyle/>
                    <a:p>
                      <a:pPr algn="ctr" fontAlgn="ctr"/>
                      <a:r>
                        <a:rPr lang="zh-TW" altLang="en-US" sz="2400" b="0" i="0" u="none" strike="noStrike">
                          <a:latin typeface="Times New Roman"/>
                        </a:rPr>
                        <a:t>張宇秀</a:t>
                      </a:r>
                    </a:p>
                  </a:txBody>
                  <a:tcPr marL="6350" marR="6350" marT="6350" marB="0" anchor="ctr"/>
                </a:tc>
                <a:tc>
                  <a:txBody>
                    <a:bodyPr/>
                    <a:lstStyle/>
                    <a:p>
                      <a:pPr algn="ctr" fontAlgn="ctr"/>
                      <a:r>
                        <a:rPr lang="zh-TW" altLang="en-US" sz="2400" b="0" i="0" u="none" strike="noStrike">
                          <a:latin typeface="Times New Roman"/>
                        </a:rPr>
                        <a:t>國女鏈球</a:t>
                      </a:r>
                    </a:p>
                  </a:txBody>
                  <a:tcPr marL="6350" marR="6350" marT="6350" marB="0" anchor="ctr"/>
                </a:tc>
                <a:tc>
                  <a:txBody>
                    <a:bodyPr/>
                    <a:lstStyle/>
                    <a:p>
                      <a:pPr algn="ctr" fontAlgn="ctr"/>
                      <a:r>
                        <a:rPr lang="en-US" altLang="zh-TW" sz="2400" b="0" i="0" u="none" strike="noStrike">
                          <a:latin typeface="Times New Roman"/>
                        </a:rPr>
                        <a:t>4</a:t>
                      </a:r>
                    </a:p>
                  </a:txBody>
                  <a:tcPr marL="6350" marR="6350" marT="6350" marB="0" anchor="ctr"/>
                </a:tc>
                <a:tc>
                  <a:txBody>
                    <a:bodyPr/>
                    <a:lstStyle/>
                    <a:p>
                      <a:pPr algn="ctr" fontAlgn="ctr"/>
                      <a:r>
                        <a:rPr lang="en-US" altLang="zh-TW" sz="2400" b="0" i="0" u="none" strike="noStrike">
                          <a:latin typeface="Times New Roman"/>
                        </a:rPr>
                        <a:t>40</a:t>
                      </a:r>
                      <a:r>
                        <a:rPr lang="zh-TW" altLang="en-US" sz="2400" b="0" i="0" u="none" strike="noStrike">
                          <a:latin typeface="Times New Roman"/>
                        </a:rPr>
                        <a:t>米</a:t>
                      </a:r>
                      <a:r>
                        <a:rPr lang="en-US" altLang="zh-TW" sz="2400" b="0" i="0" u="none" strike="noStrike">
                          <a:latin typeface="Times New Roman"/>
                        </a:rPr>
                        <a:t>48</a:t>
                      </a:r>
                    </a:p>
                  </a:txBody>
                  <a:tcPr marL="6350" marR="6350" marT="6350" marB="0" anchor="ctr"/>
                </a:tc>
                <a:tc>
                  <a:txBody>
                    <a:bodyPr/>
                    <a:lstStyle/>
                    <a:p>
                      <a:pPr algn="ctr" fontAlgn="ctr"/>
                      <a:r>
                        <a:rPr lang="zh-TW" altLang="en-US" sz="2400" b="0" i="0" u="none" strike="noStrike">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813-25</a:t>
                      </a:r>
                    </a:p>
                  </a:txBody>
                  <a:tcPr marL="6350" marR="6350" marT="6350" marB="0" anchor="ctr"/>
                </a:tc>
                <a:tc>
                  <a:txBody>
                    <a:bodyPr/>
                    <a:lstStyle/>
                    <a:p>
                      <a:pPr algn="ctr" fontAlgn="ctr"/>
                      <a:r>
                        <a:rPr lang="zh-TW" altLang="en-US" sz="2400" b="0" i="0" u="none" strike="noStrike">
                          <a:latin typeface="Times New Roman"/>
                        </a:rPr>
                        <a:t>邱曼淇</a:t>
                      </a:r>
                    </a:p>
                  </a:txBody>
                  <a:tcPr marL="6350" marR="6350" marT="6350" marB="0" anchor="ctr"/>
                </a:tc>
                <a:tc>
                  <a:txBody>
                    <a:bodyPr/>
                    <a:lstStyle/>
                    <a:p>
                      <a:pPr algn="ctr" fontAlgn="ctr"/>
                      <a:r>
                        <a:rPr lang="zh-TW" altLang="en-US" sz="2400" b="0" i="0" u="none" strike="noStrike">
                          <a:latin typeface="Times New Roman"/>
                        </a:rPr>
                        <a:t>國女</a:t>
                      </a:r>
                      <a:r>
                        <a:rPr lang="en-US" altLang="zh-TW" sz="2400" b="0" i="0" u="none" strike="noStrike">
                          <a:latin typeface="Times New Roman"/>
                        </a:rPr>
                        <a:t>800</a:t>
                      </a:r>
                      <a:r>
                        <a:rPr lang="zh-TW" altLang="en-US" sz="2400" b="0" i="0" u="none" strike="noStrike">
                          <a:latin typeface="Times New Roman"/>
                        </a:rPr>
                        <a:t>公尺</a:t>
                      </a:r>
                    </a:p>
                  </a:txBody>
                  <a:tcPr marL="6350" marR="6350" marT="6350" marB="0" anchor="ctr"/>
                </a:tc>
                <a:tc>
                  <a:txBody>
                    <a:bodyPr/>
                    <a:lstStyle/>
                    <a:p>
                      <a:pPr algn="ctr" fontAlgn="ctr"/>
                      <a:r>
                        <a:rPr lang="en-US" altLang="zh-TW" sz="2400" b="0" i="0" u="none" strike="noStrike">
                          <a:latin typeface="Times New Roman"/>
                        </a:rPr>
                        <a:t>4</a:t>
                      </a:r>
                    </a:p>
                  </a:txBody>
                  <a:tcPr marL="6350" marR="6350" marT="6350" marB="0" anchor="ctr"/>
                </a:tc>
                <a:tc>
                  <a:txBody>
                    <a:bodyPr/>
                    <a:lstStyle/>
                    <a:p>
                      <a:pPr algn="ctr" fontAlgn="ctr"/>
                      <a:r>
                        <a:rPr lang="en-US" altLang="zh-TW" sz="2400" b="0" i="0" u="none" strike="noStrike">
                          <a:latin typeface="Times New Roman"/>
                        </a:rPr>
                        <a:t>2</a:t>
                      </a:r>
                      <a:r>
                        <a:rPr lang="zh-TW" altLang="en-US" sz="2400" b="0" i="0" u="none" strike="noStrike">
                          <a:latin typeface="Times New Roman"/>
                        </a:rPr>
                        <a:t>分</a:t>
                      </a:r>
                      <a:r>
                        <a:rPr lang="en-US" altLang="zh-TW" sz="2400" b="0" i="0" u="none" strike="noStrike">
                          <a:latin typeface="Times New Roman"/>
                        </a:rPr>
                        <a:t>38</a:t>
                      </a:r>
                      <a:r>
                        <a:rPr lang="zh-TW" altLang="en-US" sz="2400" b="0" i="0" u="none" strike="noStrike">
                          <a:latin typeface="Times New Roman"/>
                        </a:rPr>
                        <a:t>秒</a:t>
                      </a:r>
                      <a:r>
                        <a:rPr lang="en-US" altLang="zh-TW" sz="2400" b="0" i="0" u="none" strike="noStrike">
                          <a:latin typeface="Times New Roman"/>
                        </a:rPr>
                        <a:t>3</a:t>
                      </a:r>
                    </a:p>
                  </a:txBody>
                  <a:tcPr marL="6350" marR="6350" marT="6350" marB="0" anchor="ctr"/>
                </a:tc>
                <a:tc>
                  <a:txBody>
                    <a:bodyPr/>
                    <a:lstStyle/>
                    <a:p>
                      <a:pPr algn="ctr" fontAlgn="ctr"/>
                      <a:r>
                        <a:rPr lang="zh-TW" altLang="en-US" sz="2400" b="0" i="0" u="none" strike="noStrike">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714-28</a:t>
                      </a:r>
                    </a:p>
                  </a:txBody>
                  <a:tcPr marL="6350" marR="6350" marT="6350" marB="0" anchor="ctr"/>
                </a:tc>
                <a:tc>
                  <a:txBody>
                    <a:bodyPr/>
                    <a:lstStyle/>
                    <a:p>
                      <a:pPr algn="ctr" fontAlgn="ctr"/>
                      <a:r>
                        <a:rPr lang="zh-TW" altLang="en-US" sz="2400" b="0" i="0" u="none" strike="noStrike">
                          <a:latin typeface="細明體"/>
                        </a:rPr>
                        <a:t>鍾欣儒</a:t>
                      </a:r>
                    </a:p>
                  </a:txBody>
                  <a:tcPr marL="6350" marR="6350" marT="6350" marB="0" anchor="ctr"/>
                </a:tc>
                <a:tc>
                  <a:txBody>
                    <a:bodyPr/>
                    <a:lstStyle/>
                    <a:p>
                      <a:pPr algn="ctr" fontAlgn="ctr"/>
                      <a:r>
                        <a:rPr lang="zh-TW" altLang="en-US" sz="2400" b="0" i="0" u="none" strike="noStrike">
                          <a:latin typeface="Times New Roman"/>
                        </a:rPr>
                        <a:t>國女</a:t>
                      </a:r>
                      <a:r>
                        <a:rPr lang="en-US" altLang="zh-TW" sz="2400" b="0" i="0" u="none" strike="noStrike">
                          <a:latin typeface="Times New Roman"/>
                        </a:rPr>
                        <a:t>100</a:t>
                      </a:r>
                      <a:r>
                        <a:rPr lang="zh-TW" altLang="en-US" sz="2400" b="0" i="0" u="none" strike="noStrike">
                          <a:latin typeface="Times New Roman"/>
                        </a:rPr>
                        <a:t>公尺跨欄</a:t>
                      </a:r>
                    </a:p>
                  </a:txBody>
                  <a:tcPr marL="6350" marR="6350" marT="6350" marB="0" anchor="ctr"/>
                </a:tc>
                <a:tc>
                  <a:txBody>
                    <a:bodyPr/>
                    <a:lstStyle/>
                    <a:p>
                      <a:pPr algn="ctr" fontAlgn="ctr"/>
                      <a:r>
                        <a:rPr lang="en-US" altLang="zh-TW" sz="2400" b="0" i="0" u="none" strike="noStrike">
                          <a:latin typeface="Times New Roman"/>
                        </a:rPr>
                        <a:t>4</a:t>
                      </a:r>
                    </a:p>
                  </a:txBody>
                  <a:tcPr marL="6350" marR="6350" marT="6350" marB="0" anchor="ctr"/>
                </a:tc>
                <a:tc>
                  <a:txBody>
                    <a:bodyPr/>
                    <a:lstStyle/>
                    <a:p>
                      <a:pPr algn="ctr" fontAlgn="ctr"/>
                      <a:r>
                        <a:rPr lang="en-US" altLang="zh-TW" sz="2400" b="0" i="0" u="none" strike="noStrike">
                          <a:latin typeface="Times New Roman"/>
                        </a:rPr>
                        <a:t>18</a:t>
                      </a:r>
                      <a:r>
                        <a:rPr lang="zh-TW" altLang="en-US" sz="2400" b="0" i="0" u="none" strike="noStrike">
                          <a:latin typeface="Times New Roman"/>
                        </a:rPr>
                        <a:t>秒</a:t>
                      </a:r>
                      <a:r>
                        <a:rPr lang="en-US" altLang="zh-TW" sz="2400" b="0" i="0" u="none" strike="noStrike">
                          <a:latin typeface="Times New Roman"/>
                        </a:rPr>
                        <a:t>4</a:t>
                      </a:r>
                    </a:p>
                  </a:txBody>
                  <a:tcPr marL="6350" marR="6350" marT="6350" marB="0" anchor="ctr"/>
                </a:tc>
                <a:tc>
                  <a:txBody>
                    <a:bodyPr/>
                    <a:lstStyle/>
                    <a:p>
                      <a:pPr algn="ctr" fontAlgn="ctr"/>
                      <a:r>
                        <a:rPr lang="zh-TW" altLang="en-US" sz="2400" b="0" i="0" u="none" strike="noStrike">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803-22</a:t>
                      </a:r>
                      <a:br>
                        <a:rPr lang="en-US" altLang="zh-TW" sz="2400" b="0" i="0" u="none" strike="noStrike">
                          <a:latin typeface="Times New Roman"/>
                        </a:rPr>
                      </a:br>
                      <a:r>
                        <a:rPr lang="en-US" altLang="zh-TW" sz="2400" b="0" i="0" u="none" strike="noStrike">
                          <a:latin typeface="Times New Roman"/>
                        </a:rPr>
                        <a:t>714-28</a:t>
                      </a:r>
                      <a:br>
                        <a:rPr lang="en-US" altLang="zh-TW" sz="2400" b="0" i="0" u="none" strike="noStrike">
                          <a:latin typeface="Times New Roman"/>
                        </a:rPr>
                      </a:br>
                      <a:r>
                        <a:rPr lang="en-US" altLang="zh-TW" sz="2400" b="0" i="0" u="none" strike="noStrike">
                          <a:latin typeface="Times New Roman"/>
                        </a:rPr>
                        <a:t>919-25</a:t>
                      </a:r>
                      <a:br>
                        <a:rPr lang="en-US" altLang="zh-TW" sz="2400" b="0" i="0" u="none" strike="noStrike">
                          <a:latin typeface="Times New Roman"/>
                        </a:rPr>
                      </a:br>
                      <a:r>
                        <a:rPr lang="en-US" altLang="zh-TW" sz="2400" b="0" i="0" u="none" strike="noStrike">
                          <a:latin typeface="Times New Roman"/>
                        </a:rPr>
                        <a:t>717-24</a:t>
                      </a:r>
                    </a:p>
                  </a:txBody>
                  <a:tcPr marL="6350" marR="6350" marT="6350" marB="0" anchor="ctr"/>
                </a:tc>
                <a:tc>
                  <a:txBody>
                    <a:bodyPr/>
                    <a:lstStyle/>
                    <a:p>
                      <a:pPr algn="ctr" fontAlgn="ctr"/>
                      <a:r>
                        <a:rPr lang="zh-TW" altLang="en-US" sz="2400" b="0" i="0" u="none" strike="noStrike">
                          <a:latin typeface="細明體"/>
                        </a:rPr>
                        <a:t>林若臻</a:t>
                      </a:r>
                      <a:br>
                        <a:rPr lang="zh-TW" altLang="en-US" sz="2400" b="0" i="0" u="none" strike="noStrike">
                          <a:latin typeface="細明體"/>
                        </a:rPr>
                      </a:br>
                      <a:r>
                        <a:rPr lang="zh-TW" altLang="en-US" sz="2400" b="0" i="0" u="none" strike="noStrike">
                          <a:latin typeface="細明體"/>
                        </a:rPr>
                        <a:t>鍾欣儒</a:t>
                      </a:r>
                      <a:br>
                        <a:rPr lang="zh-TW" altLang="en-US" sz="2400" b="0" i="0" u="none" strike="noStrike">
                          <a:latin typeface="細明體"/>
                        </a:rPr>
                      </a:br>
                      <a:r>
                        <a:rPr lang="zh-TW" altLang="en-US" sz="2400" b="0" i="0" u="none" strike="noStrike">
                          <a:latin typeface="細明體"/>
                        </a:rPr>
                        <a:t>簡于恩</a:t>
                      </a:r>
                      <a:br>
                        <a:rPr lang="zh-TW" altLang="en-US" sz="2400" b="0" i="0" u="none" strike="noStrike">
                          <a:latin typeface="細明體"/>
                        </a:rPr>
                      </a:br>
                      <a:r>
                        <a:rPr lang="zh-TW" altLang="en-US" sz="2400" b="0" i="0" u="none" strike="noStrike">
                          <a:latin typeface="細明體"/>
                        </a:rPr>
                        <a:t>莊多佳</a:t>
                      </a:r>
                    </a:p>
                  </a:txBody>
                  <a:tcPr marL="6350" marR="6350" marT="6350" marB="0" anchor="ctr"/>
                </a:tc>
                <a:tc>
                  <a:txBody>
                    <a:bodyPr/>
                    <a:lstStyle/>
                    <a:p>
                      <a:pPr algn="ctr" fontAlgn="ctr"/>
                      <a:r>
                        <a:rPr lang="zh-TW" altLang="en-US" sz="2400" b="0" i="0" u="none" strike="noStrike">
                          <a:latin typeface="細明體"/>
                        </a:rPr>
                        <a:t>國女</a:t>
                      </a:r>
                      <a:r>
                        <a:rPr lang="en-US" altLang="zh-TW" sz="2400" b="0" i="0" u="none" strike="noStrike">
                          <a:latin typeface="標楷體"/>
                        </a:rPr>
                        <a:t>4x400</a:t>
                      </a:r>
                      <a:r>
                        <a:rPr lang="zh-TW" altLang="en-US" sz="2400" b="0" i="0" u="none" strike="noStrike">
                          <a:latin typeface="細明體"/>
                        </a:rPr>
                        <a:t>公尺接力</a:t>
                      </a:r>
                      <a:endParaRPr lang="zh-TW" altLang="en-US" sz="2400" b="0" i="0" u="none" strike="noStrike">
                        <a:latin typeface="Times New Roman"/>
                      </a:endParaRPr>
                    </a:p>
                  </a:txBody>
                  <a:tcPr marL="6350" marR="6350" marT="6350" marB="0" anchor="ctr"/>
                </a:tc>
                <a:tc>
                  <a:txBody>
                    <a:bodyPr/>
                    <a:lstStyle/>
                    <a:p>
                      <a:pPr algn="ctr" fontAlgn="ctr"/>
                      <a:r>
                        <a:rPr lang="en-US" altLang="zh-TW" sz="2400" b="0" i="0" u="none" strike="noStrike">
                          <a:latin typeface="Times New Roman"/>
                        </a:rPr>
                        <a:t>4</a:t>
                      </a:r>
                    </a:p>
                  </a:txBody>
                  <a:tcPr marL="6350" marR="6350" marT="6350" marB="0" anchor="ctr"/>
                </a:tc>
                <a:tc>
                  <a:txBody>
                    <a:bodyPr/>
                    <a:lstStyle/>
                    <a:p>
                      <a:pPr algn="ctr" fontAlgn="ctr"/>
                      <a:r>
                        <a:rPr lang="en-US" altLang="zh-TW" sz="2400" b="0" i="0" u="none" strike="noStrike">
                          <a:latin typeface="Times New Roman"/>
                        </a:rPr>
                        <a:t>4</a:t>
                      </a:r>
                      <a:r>
                        <a:rPr lang="zh-TW" altLang="en-US" sz="2400" b="0" i="0" u="none" strike="noStrike">
                          <a:latin typeface="Times New Roman"/>
                        </a:rPr>
                        <a:t>分</a:t>
                      </a:r>
                      <a:r>
                        <a:rPr lang="en-US" altLang="zh-TW" sz="2400" b="0" i="0" u="none" strike="noStrike">
                          <a:latin typeface="Times New Roman"/>
                        </a:rPr>
                        <a:t>34</a:t>
                      </a:r>
                      <a:r>
                        <a:rPr lang="zh-TW" altLang="en-US" sz="2400" b="0" i="0" u="none" strike="noStrike">
                          <a:latin typeface="Times New Roman"/>
                        </a:rPr>
                        <a:t>秒</a:t>
                      </a:r>
                      <a:r>
                        <a:rPr lang="en-US" altLang="zh-TW" sz="2400" b="0" i="0" u="none" strike="noStrike">
                          <a:latin typeface="Times New Roman"/>
                        </a:rPr>
                        <a:t>2</a:t>
                      </a:r>
                    </a:p>
                  </a:txBody>
                  <a:tcPr marL="6350" marR="6350" marT="6350" marB="0" anchor="ctr"/>
                </a:tc>
                <a:tc>
                  <a:txBody>
                    <a:bodyPr/>
                    <a:lstStyle/>
                    <a:p>
                      <a:pPr algn="ctr" fontAlgn="ctr"/>
                      <a:r>
                        <a:rPr lang="zh-TW" altLang="en-US" sz="2400" b="0" i="0" u="none" strike="noStrike" dirty="0">
                          <a:latin typeface="Times New Roman"/>
                        </a:rPr>
                        <a:t>　</a:t>
                      </a:r>
                    </a:p>
                  </a:txBody>
                  <a:tcPr marL="6350" marR="6350" marT="6350" marB="0" anchor="ctr"/>
                </a:tc>
              </a:tr>
            </a:tbl>
          </a:graphicData>
        </a:graphic>
      </p:graphicFrame>
    </p:spTree>
  </p:cSld>
  <p:clrMapOvr>
    <a:masterClrMapping/>
  </p:clrMapOvr>
  <p:transition advClick="0" advTm="5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105</a:t>
            </a:r>
            <a:r>
              <a:rPr lang="zh-TW" altLang="en-US" dirty="0" smtClean="0"/>
              <a:t>學年度宜蘭縣中小學運動會</a:t>
            </a:r>
            <a:br>
              <a:rPr lang="zh-TW" altLang="en-US" dirty="0" smtClean="0"/>
            </a:br>
            <a:r>
              <a:rPr lang="zh-TW" altLang="en-US" dirty="0" smtClean="0"/>
              <a:t>日期：</a:t>
            </a:r>
            <a:r>
              <a:rPr lang="en-US" altLang="zh-TW" dirty="0" smtClean="0"/>
              <a:t>106.03.02~04</a:t>
            </a:r>
            <a:r>
              <a:rPr lang="zh-TW" altLang="en-US" dirty="0" smtClean="0"/>
              <a:t> </a:t>
            </a:r>
            <a:endParaRPr lang="zh-TW" altLang="en-US" dirty="0"/>
          </a:p>
        </p:txBody>
      </p:sp>
      <p:graphicFrame>
        <p:nvGraphicFramePr>
          <p:cNvPr id="4" name="內容版面配置區 3"/>
          <p:cNvGraphicFramePr>
            <a:graphicFrameLocks noGrp="1"/>
          </p:cNvGraphicFramePr>
          <p:nvPr>
            <p:ph idx="1"/>
          </p:nvPr>
        </p:nvGraphicFramePr>
        <p:xfrm>
          <a:off x="457200" y="1600200"/>
          <a:ext cx="8229600" cy="3397250"/>
        </p:xfrm>
        <a:graphic>
          <a:graphicData uri="http://schemas.openxmlformats.org/drawingml/2006/table">
            <a:tbl>
              <a:tblPr firstRow="1" bandRow="1">
                <a:tableStyleId>{5C22544A-7EE6-4342-B048-85BDC9FD1C3A}</a:tableStyleId>
              </a:tblPr>
              <a:tblGrid>
                <a:gridCol w="1371600"/>
                <a:gridCol w="1371600"/>
                <a:gridCol w="1731640"/>
                <a:gridCol w="1011560"/>
                <a:gridCol w="1371600"/>
                <a:gridCol w="1371600"/>
              </a:tblGrid>
              <a:tr h="370840">
                <a:tc>
                  <a:txBody>
                    <a:bodyPr/>
                    <a:lstStyle/>
                    <a:p>
                      <a:pPr algn="ctr" fontAlgn="ctr"/>
                      <a:r>
                        <a:rPr lang="zh-TW" altLang="en-US" sz="2400" b="0" i="0" u="none" strike="noStrike" dirty="0">
                          <a:latin typeface="Times New Roman"/>
                        </a:rPr>
                        <a:t>班級</a:t>
                      </a:r>
                    </a:p>
                  </a:txBody>
                  <a:tcPr marL="6350" marR="6350" marT="6350" marB="0" anchor="ctr"/>
                </a:tc>
                <a:tc>
                  <a:txBody>
                    <a:bodyPr/>
                    <a:lstStyle/>
                    <a:p>
                      <a:pPr algn="ctr" fontAlgn="ctr"/>
                      <a:r>
                        <a:rPr lang="zh-TW" altLang="en-US" sz="2400" b="0" i="0" u="none" strike="noStrike" dirty="0">
                          <a:latin typeface="Times New Roman"/>
                        </a:rPr>
                        <a:t>姓名</a:t>
                      </a:r>
                    </a:p>
                  </a:txBody>
                  <a:tcPr marL="6350" marR="6350" marT="6350" marB="0" anchor="ctr"/>
                </a:tc>
                <a:tc>
                  <a:txBody>
                    <a:bodyPr/>
                    <a:lstStyle/>
                    <a:p>
                      <a:pPr algn="ctr" fontAlgn="ctr"/>
                      <a:r>
                        <a:rPr lang="zh-TW" altLang="en-US" sz="2400" b="0" i="0" u="none" strike="noStrike" dirty="0">
                          <a:latin typeface="Times New Roman"/>
                        </a:rPr>
                        <a:t>項目</a:t>
                      </a:r>
                    </a:p>
                  </a:txBody>
                  <a:tcPr marL="6350" marR="6350" marT="6350" marB="0" anchor="ctr"/>
                </a:tc>
                <a:tc>
                  <a:txBody>
                    <a:bodyPr/>
                    <a:lstStyle/>
                    <a:p>
                      <a:pPr algn="ctr" fontAlgn="ctr"/>
                      <a:r>
                        <a:rPr lang="zh-TW" altLang="en-US" sz="2400" b="0" i="0" u="none" strike="noStrike" dirty="0">
                          <a:latin typeface="Times New Roman"/>
                        </a:rPr>
                        <a:t>名次</a:t>
                      </a:r>
                    </a:p>
                  </a:txBody>
                  <a:tcPr marL="6350" marR="6350" marT="6350" marB="0" anchor="ctr"/>
                </a:tc>
                <a:tc>
                  <a:txBody>
                    <a:bodyPr/>
                    <a:lstStyle/>
                    <a:p>
                      <a:pPr algn="ctr" fontAlgn="ctr"/>
                      <a:r>
                        <a:rPr lang="zh-TW" altLang="en-US" sz="2400" b="0" i="0" u="none" strike="noStrike" dirty="0">
                          <a:latin typeface="Times New Roman"/>
                        </a:rPr>
                        <a:t>成績</a:t>
                      </a:r>
                    </a:p>
                  </a:txBody>
                  <a:tcPr marL="6350" marR="6350" marT="6350" marB="0" anchor="ctr"/>
                </a:tc>
                <a:tc>
                  <a:txBody>
                    <a:bodyPr/>
                    <a:lstStyle/>
                    <a:p>
                      <a:pPr algn="ctr" fontAlgn="ctr"/>
                      <a:r>
                        <a:rPr lang="zh-TW" altLang="en-US" sz="2400" b="0" i="0" u="none" strike="noStrike" dirty="0">
                          <a:latin typeface="Times New Roman"/>
                        </a:rPr>
                        <a:t>備註</a:t>
                      </a:r>
                    </a:p>
                  </a:txBody>
                  <a:tcPr marL="6350" marR="6350" marT="6350" marB="0" anchor="ctr"/>
                </a:tc>
              </a:tr>
              <a:tr h="370840">
                <a:tc>
                  <a:txBody>
                    <a:bodyPr/>
                    <a:lstStyle/>
                    <a:p>
                      <a:pPr algn="ctr" fontAlgn="ctr"/>
                      <a:r>
                        <a:rPr lang="en-US" altLang="zh-TW" sz="2800" b="0" i="0" u="none" strike="noStrike" dirty="0">
                          <a:latin typeface="Times New Roman"/>
                        </a:rPr>
                        <a:t>714-28</a:t>
                      </a:r>
                    </a:p>
                  </a:txBody>
                  <a:tcPr marL="6350" marR="6350" marT="6350" marB="0" anchor="ctr"/>
                </a:tc>
                <a:tc>
                  <a:txBody>
                    <a:bodyPr/>
                    <a:lstStyle/>
                    <a:p>
                      <a:pPr algn="ctr" fontAlgn="ctr"/>
                      <a:r>
                        <a:rPr lang="zh-TW" altLang="en-US" sz="2800" b="0" i="0" u="none" strike="noStrike">
                          <a:latin typeface="細明體"/>
                        </a:rPr>
                        <a:t>鍾欣儒</a:t>
                      </a:r>
                    </a:p>
                  </a:txBody>
                  <a:tcPr marL="6350" marR="6350" marT="6350" marB="0" anchor="ctr"/>
                </a:tc>
                <a:tc>
                  <a:txBody>
                    <a:bodyPr/>
                    <a:lstStyle/>
                    <a:p>
                      <a:pPr algn="ctr" fontAlgn="ctr"/>
                      <a:r>
                        <a:rPr lang="zh-TW" altLang="en-US" sz="2800" b="0" i="0" u="none" strike="noStrike">
                          <a:latin typeface="Times New Roman"/>
                        </a:rPr>
                        <a:t>國女混合運動</a:t>
                      </a:r>
                    </a:p>
                  </a:txBody>
                  <a:tcPr marL="6350" marR="6350" marT="6350" marB="0" anchor="ctr"/>
                </a:tc>
                <a:tc>
                  <a:txBody>
                    <a:bodyPr/>
                    <a:lstStyle/>
                    <a:p>
                      <a:pPr algn="ctr" fontAlgn="ctr"/>
                      <a:r>
                        <a:rPr lang="en-US" altLang="zh-TW" sz="2800" b="0" i="0" u="none" strike="noStrike">
                          <a:latin typeface="Times New Roman"/>
                        </a:rPr>
                        <a:t>4</a:t>
                      </a:r>
                    </a:p>
                  </a:txBody>
                  <a:tcPr marL="6350" marR="6350" marT="6350" marB="0" anchor="ctr"/>
                </a:tc>
                <a:tc>
                  <a:txBody>
                    <a:bodyPr/>
                    <a:lstStyle/>
                    <a:p>
                      <a:pPr algn="ctr" fontAlgn="ctr"/>
                      <a:r>
                        <a:rPr lang="en-US" altLang="zh-TW" sz="2800" b="0" i="0" u="none" strike="noStrike">
                          <a:latin typeface="Times New Roman"/>
                        </a:rPr>
                        <a:t>2031</a:t>
                      </a:r>
                      <a:r>
                        <a:rPr lang="zh-TW" altLang="en-US" sz="2800" b="0" i="0" u="none" strike="noStrike">
                          <a:latin typeface="細明體"/>
                        </a:rPr>
                        <a:t>分</a:t>
                      </a:r>
                      <a:endParaRPr lang="zh-TW" altLang="en-US" sz="2800" b="0" i="0" u="none" strike="noStrike">
                        <a:latin typeface="Times New Roman"/>
                      </a:endParaRPr>
                    </a:p>
                  </a:txBody>
                  <a:tcPr marL="6350" marR="6350" marT="6350" marB="0" anchor="ctr"/>
                </a:tc>
                <a:tc>
                  <a:txBody>
                    <a:bodyPr/>
                    <a:lstStyle/>
                    <a:p>
                      <a:pPr algn="ctr" fontAlgn="ctr"/>
                      <a:r>
                        <a:rPr lang="zh-TW" altLang="en-US" sz="2800" b="0" i="0" u="none" strike="noStrike">
                          <a:latin typeface="Times New Roman"/>
                        </a:rPr>
                        <a:t>　</a:t>
                      </a:r>
                    </a:p>
                  </a:txBody>
                  <a:tcPr marL="6350" marR="6350" marT="6350" marB="0" anchor="ctr"/>
                </a:tc>
              </a:tr>
              <a:tr h="370840">
                <a:tc>
                  <a:txBody>
                    <a:bodyPr/>
                    <a:lstStyle/>
                    <a:p>
                      <a:pPr algn="ctr" fontAlgn="ctr"/>
                      <a:r>
                        <a:rPr lang="en-US" altLang="zh-TW" sz="2800" b="0" i="0" u="none" strike="noStrike">
                          <a:latin typeface="Times New Roman"/>
                        </a:rPr>
                        <a:t>708-23</a:t>
                      </a:r>
                    </a:p>
                  </a:txBody>
                  <a:tcPr marL="6350" marR="6350" marT="6350" marB="0" anchor="ctr"/>
                </a:tc>
                <a:tc>
                  <a:txBody>
                    <a:bodyPr/>
                    <a:lstStyle/>
                    <a:p>
                      <a:pPr algn="ctr" fontAlgn="ctr"/>
                      <a:r>
                        <a:rPr lang="zh-TW" altLang="en-US" sz="2800" b="0" i="0" u="none" strike="noStrike">
                          <a:latin typeface="Times New Roman"/>
                        </a:rPr>
                        <a:t>游妤安</a:t>
                      </a:r>
                    </a:p>
                  </a:txBody>
                  <a:tcPr marL="6350" marR="6350" marT="6350" marB="0" anchor="ctr"/>
                </a:tc>
                <a:tc>
                  <a:txBody>
                    <a:bodyPr/>
                    <a:lstStyle/>
                    <a:p>
                      <a:pPr algn="ctr" fontAlgn="ctr"/>
                      <a:r>
                        <a:rPr lang="zh-TW" altLang="en-US" sz="2800" b="0" i="0" u="none" strike="noStrike">
                          <a:latin typeface="Times New Roman"/>
                        </a:rPr>
                        <a:t>國女跳高</a:t>
                      </a:r>
                    </a:p>
                  </a:txBody>
                  <a:tcPr marL="6350" marR="6350" marT="6350" marB="0" anchor="ctr"/>
                </a:tc>
                <a:tc>
                  <a:txBody>
                    <a:bodyPr/>
                    <a:lstStyle/>
                    <a:p>
                      <a:pPr algn="ctr" fontAlgn="ctr"/>
                      <a:r>
                        <a:rPr lang="en-US" altLang="zh-TW" sz="2800" b="0" i="0" u="none" strike="noStrike">
                          <a:latin typeface="Times New Roman"/>
                        </a:rPr>
                        <a:t>5</a:t>
                      </a:r>
                    </a:p>
                  </a:txBody>
                  <a:tcPr marL="6350" marR="6350" marT="6350" marB="0" anchor="ctr"/>
                </a:tc>
                <a:tc>
                  <a:txBody>
                    <a:bodyPr/>
                    <a:lstStyle/>
                    <a:p>
                      <a:pPr algn="ctr" fontAlgn="ctr"/>
                      <a:r>
                        <a:rPr lang="en-US" altLang="zh-TW" sz="2800" b="0" i="0" u="none" strike="noStrike">
                          <a:latin typeface="Times New Roman"/>
                        </a:rPr>
                        <a:t>1</a:t>
                      </a:r>
                      <a:r>
                        <a:rPr lang="zh-TW" altLang="en-US" sz="2800" b="0" i="0" u="none" strike="noStrike">
                          <a:latin typeface="Times New Roman"/>
                        </a:rPr>
                        <a:t>米</a:t>
                      </a:r>
                      <a:r>
                        <a:rPr lang="en-US" altLang="zh-TW" sz="2800" b="0" i="0" u="none" strike="noStrike">
                          <a:latin typeface="Times New Roman"/>
                        </a:rPr>
                        <a:t>30</a:t>
                      </a:r>
                    </a:p>
                  </a:txBody>
                  <a:tcPr marL="6350" marR="6350" marT="6350" marB="0" anchor="ctr"/>
                </a:tc>
                <a:tc>
                  <a:txBody>
                    <a:bodyPr/>
                    <a:lstStyle/>
                    <a:p>
                      <a:pPr algn="ctr" fontAlgn="ctr"/>
                      <a:r>
                        <a:rPr lang="zh-TW" altLang="en-US" sz="2800" b="0" i="0" u="none" strike="noStrike">
                          <a:latin typeface="Times New Roman"/>
                        </a:rPr>
                        <a:t>　</a:t>
                      </a:r>
                    </a:p>
                  </a:txBody>
                  <a:tcPr marL="6350" marR="6350" marT="6350" marB="0" anchor="ctr"/>
                </a:tc>
              </a:tr>
              <a:tr h="370840">
                <a:tc>
                  <a:txBody>
                    <a:bodyPr/>
                    <a:lstStyle/>
                    <a:p>
                      <a:pPr algn="ctr" fontAlgn="ctr"/>
                      <a:r>
                        <a:rPr lang="en-US" altLang="zh-TW" sz="2800" b="0" i="0" u="none" strike="noStrike">
                          <a:latin typeface="Times New Roman"/>
                        </a:rPr>
                        <a:t>701-25</a:t>
                      </a:r>
                    </a:p>
                  </a:txBody>
                  <a:tcPr marL="6350" marR="6350" marT="6350" marB="0" anchor="ctr"/>
                </a:tc>
                <a:tc>
                  <a:txBody>
                    <a:bodyPr/>
                    <a:lstStyle/>
                    <a:p>
                      <a:pPr algn="ctr" fontAlgn="ctr"/>
                      <a:r>
                        <a:rPr lang="zh-TW" altLang="en-US" sz="2800" b="0" i="0" u="none" strike="noStrike">
                          <a:latin typeface="Times New Roman"/>
                        </a:rPr>
                        <a:t>黃芷琪</a:t>
                      </a:r>
                    </a:p>
                  </a:txBody>
                  <a:tcPr marL="6350" marR="6350" marT="6350" marB="0" anchor="ctr"/>
                </a:tc>
                <a:tc>
                  <a:txBody>
                    <a:bodyPr/>
                    <a:lstStyle/>
                    <a:p>
                      <a:pPr algn="ctr" fontAlgn="ctr"/>
                      <a:r>
                        <a:rPr lang="zh-TW" altLang="en-US" sz="2800" b="0" i="0" u="none" strike="noStrike">
                          <a:latin typeface="Times New Roman"/>
                        </a:rPr>
                        <a:t>國女鏈球</a:t>
                      </a:r>
                    </a:p>
                  </a:txBody>
                  <a:tcPr marL="6350" marR="6350" marT="6350" marB="0" anchor="ctr"/>
                </a:tc>
                <a:tc>
                  <a:txBody>
                    <a:bodyPr/>
                    <a:lstStyle/>
                    <a:p>
                      <a:pPr algn="ctr" fontAlgn="ctr"/>
                      <a:r>
                        <a:rPr lang="en-US" altLang="zh-TW" sz="2800" b="0" i="0" u="none" strike="noStrike">
                          <a:latin typeface="Times New Roman"/>
                        </a:rPr>
                        <a:t>5</a:t>
                      </a:r>
                    </a:p>
                  </a:txBody>
                  <a:tcPr marL="6350" marR="6350" marT="6350" marB="0" anchor="ctr"/>
                </a:tc>
                <a:tc>
                  <a:txBody>
                    <a:bodyPr/>
                    <a:lstStyle/>
                    <a:p>
                      <a:pPr algn="ctr" fontAlgn="ctr"/>
                      <a:r>
                        <a:rPr lang="en-US" altLang="zh-TW" sz="2800" b="0" i="0" u="none" strike="noStrike">
                          <a:latin typeface="Times New Roman"/>
                        </a:rPr>
                        <a:t>35</a:t>
                      </a:r>
                      <a:r>
                        <a:rPr lang="zh-TW" altLang="en-US" sz="2800" b="0" i="0" u="none" strike="noStrike">
                          <a:latin typeface="Times New Roman"/>
                        </a:rPr>
                        <a:t>米</a:t>
                      </a:r>
                      <a:r>
                        <a:rPr lang="en-US" altLang="zh-TW" sz="2800" b="0" i="0" u="none" strike="noStrike">
                          <a:latin typeface="Times New Roman"/>
                        </a:rPr>
                        <a:t>12</a:t>
                      </a:r>
                    </a:p>
                  </a:txBody>
                  <a:tcPr marL="6350" marR="6350" marT="6350" marB="0" anchor="ctr"/>
                </a:tc>
                <a:tc>
                  <a:txBody>
                    <a:bodyPr/>
                    <a:lstStyle/>
                    <a:p>
                      <a:pPr algn="ctr" fontAlgn="ctr"/>
                      <a:r>
                        <a:rPr lang="zh-TW" altLang="en-US" sz="2800" b="0" i="0" u="none" strike="noStrike">
                          <a:latin typeface="Times New Roman"/>
                        </a:rPr>
                        <a:t>　</a:t>
                      </a:r>
                    </a:p>
                  </a:txBody>
                  <a:tcPr marL="6350" marR="6350" marT="6350" marB="0" anchor="ctr"/>
                </a:tc>
              </a:tr>
              <a:tr h="370840">
                <a:tc>
                  <a:txBody>
                    <a:bodyPr/>
                    <a:lstStyle/>
                    <a:p>
                      <a:pPr algn="ctr" fontAlgn="ctr"/>
                      <a:r>
                        <a:rPr lang="en-US" altLang="zh-TW" sz="2800" b="0" i="0" u="none" strike="noStrike">
                          <a:latin typeface="Times New Roman"/>
                        </a:rPr>
                        <a:t>716-28</a:t>
                      </a:r>
                    </a:p>
                  </a:txBody>
                  <a:tcPr marL="6350" marR="6350" marT="6350" marB="0" anchor="ctr"/>
                </a:tc>
                <a:tc>
                  <a:txBody>
                    <a:bodyPr/>
                    <a:lstStyle/>
                    <a:p>
                      <a:pPr algn="ctr" fontAlgn="ctr"/>
                      <a:r>
                        <a:rPr lang="zh-TW" altLang="en-US" sz="2800" b="0" i="0" u="none" strike="noStrike">
                          <a:latin typeface="Times New Roman"/>
                        </a:rPr>
                        <a:t>謝雅筑</a:t>
                      </a:r>
                    </a:p>
                  </a:txBody>
                  <a:tcPr marL="6350" marR="6350" marT="6350" marB="0" anchor="ctr"/>
                </a:tc>
                <a:tc>
                  <a:txBody>
                    <a:bodyPr/>
                    <a:lstStyle/>
                    <a:p>
                      <a:pPr algn="ctr" fontAlgn="ctr"/>
                      <a:r>
                        <a:rPr lang="zh-TW" altLang="en-US" sz="2800" b="0" i="0" u="none" strike="noStrike">
                          <a:latin typeface="Times New Roman"/>
                        </a:rPr>
                        <a:t>國女鐵餅</a:t>
                      </a:r>
                    </a:p>
                  </a:txBody>
                  <a:tcPr marL="6350" marR="6350" marT="6350" marB="0" anchor="ctr"/>
                </a:tc>
                <a:tc>
                  <a:txBody>
                    <a:bodyPr/>
                    <a:lstStyle/>
                    <a:p>
                      <a:pPr algn="ctr" fontAlgn="ctr"/>
                      <a:r>
                        <a:rPr lang="en-US" altLang="zh-TW" sz="2800" b="0" i="0" u="none" strike="noStrike">
                          <a:latin typeface="Times New Roman"/>
                        </a:rPr>
                        <a:t>6</a:t>
                      </a:r>
                    </a:p>
                  </a:txBody>
                  <a:tcPr marL="6350" marR="6350" marT="6350" marB="0" anchor="ctr"/>
                </a:tc>
                <a:tc>
                  <a:txBody>
                    <a:bodyPr/>
                    <a:lstStyle/>
                    <a:p>
                      <a:pPr algn="ctr" fontAlgn="ctr"/>
                      <a:r>
                        <a:rPr lang="en-US" altLang="zh-TW" sz="2800" b="0" i="0" u="none" strike="noStrike">
                          <a:latin typeface="Times New Roman"/>
                        </a:rPr>
                        <a:t>20</a:t>
                      </a:r>
                      <a:r>
                        <a:rPr lang="zh-TW" altLang="en-US" sz="2800" b="0" i="0" u="none" strike="noStrike">
                          <a:latin typeface="Times New Roman"/>
                        </a:rPr>
                        <a:t>米</a:t>
                      </a:r>
                      <a:r>
                        <a:rPr lang="en-US" altLang="zh-TW" sz="2800" b="0" i="0" u="none" strike="noStrike">
                          <a:latin typeface="Times New Roman"/>
                        </a:rPr>
                        <a:t>33</a:t>
                      </a:r>
                    </a:p>
                  </a:txBody>
                  <a:tcPr marL="6350" marR="6350" marT="6350" marB="0" anchor="ctr"/>
                </a:tc>
                <a:tc>
                  <a:txBody>
                    <a:bodyPr/>
                    <a:lstStyle/>
                    <a:p>
                      <a:pPr algn="ctr" fontAlgn="ctr"/>
                      <a:r>
                        <a:rPr lang="zh-TW" altLang="en-US" sz="2800" b="0" i="0" u="none" strike="noStrike">
                          <a:latin typeface="Times New Roman"/>
                        </a:rPr>
                        <a:t>　</a:t>
                      </a:r>
                    </a:p>
                  </a:txBody>
                  <a:tcPr marL="6350" marR="6350" marT="6350" marB="0" anchor="ctr"/>
                </a:tc>
              </a:tr>
              <a:tr h="370840">
                <a:tc>
                  <a:txBody>
                    <a:bodyPr/>
                    <a:lstStyle/>
                    <a:p>
                      <a:pPr algn="ctr" fontAlgn="ctr"/>
                      <a:r>
                        <a:rPr lang="en-US" altLang="zh-TW" sz="2800" b="0" i="0" u="none" strike="noStrike">
                          <a:latin typeface="Times New Roman"/>
                        </a:rPr>
                        <a:t>715-25</a:t>
                      </a:r>
                    </a:p>
                  </a:txBody>
                  <a:tcPr marL="6350" marR="6350" marT="6350" marB="0" anchor="ctr"/>
                </a:tc>
                <a:tc>
                  <a:txBody>
                    <a:bodyPr/>
                    <a:lstStyle/>
                    <a:p>
                      <a:pPr algn="ctr" fontAlgn="ctr"/>
                      <a:r>
                        <a:rPr lang="zh-TW" altLang="en-US" sz="2800" b="0" i="0" u="none" strike="noStrike">
                          <a:latin typeface="Times New Roman"/>
                        </a:rPr>
                        <a:t>高蕾茵</a:t>
                      </a:r>
                    </a:p>
                  </a:txBody>
                  <a:tcPr marL="6350" marR="6350" marT="6350" marB="0" anchor="ctr"/>
                </a:tc>
                <a:tc>
                  <a:txBody>
                    <a:bodyPr/>
                    <a:lstStyle/>
                    <a:p>
                      <a:pPr algn="ctr" fontAlgn="ctr"/>
                      <a:r>
                        <a:rPr lang="zh-TW" altLang="en-US" sz="2800" b="0" i="0" u="none" strike="noStrike">
                          <a:latin typeface="Times New Roman"/>
                        </a:rPr>
                        <a:t>國女標槍</a:t>
                      </a:r>
                    </a:p>
                  </a:txBody>
                  <a:tcPr marL="6350" marR="6350" marT="6350" marB="0" anchor="ctr"/>
                </a:tc>
                <a:tc>
                  <a:txBody>
                    <a:bodyPr/>
                    <a:lstStyle/>
                    <a:p>
                      <a:pPr algn="ctr" fontAlgn="ctr"/>
                      <a:r>
                        <a:rPr lang="en-US" altLang="zh-TW" sz="2800" b="0" i="0" u="none" strike="noStrike">
                          <a:latin typeface="Times New Roman"/>
                        </a:rPr>
                        <a:t>6</a:t>
                      </a:r>
                    </a:p>
                  </a:txBody>
                  <a:tcPr marL="6350" marR="6350" marT="6350" marB="0" anchor="ctr"/>
                </a:tc>
                <a:tc>
                  <a:txBody>
                    <a:bodyPr/>
                    <a:lstStyle/>
                    <a:p>
                      <a:pPr algn="ctr" fontAlgn="ctr"/>
                      <a:r>
                        <a:rPr lang="en-US" altLang="zh-TW" sz="2800" b="0" i="0" u="none" strike="noStrike">
                          <a:latin typeface="Times New Roman"/>
                        </a:rPr>
                        <a:t>26</a:t>
                      </a:r>
                      <a:r>
                        <a:rPr lang="zh-TW" altLang="en-US" sz="2800" b="0" i="0" u="none" strike="noStrike">
                          <a:latin typeface="Times New Roman"/>
                        </a:rPr>
                        <a:t>米</a:t>
                      </a:r>
                      <a:r>
                        <a:rPr lang="en-US" altLang="zh-TW" sz="2800" b="0" i="0" u="none" strike="noStrike">
                          <a:latin typeface="Times New Roman"/>
                        </a:rPr>
                        <a:t>38</a:t>
                      </a:r>
                    </a:p>
                  </a:txBody>
                  <a:tcPr marL="6350" marR="6350" marT="6350" marB="0" anchor="ctr"/>
                </a:tc>
                <a:tc>
                  <a:txBody>
                    <a:bodyPr/>
                    <a:lstStyle/>
                    <a:p>
                      <a:pPr algn="ctr" fontAlgn="ctr"/>
                      <a:r>
                        <a:rPr lang="zh-TW" altLang="en-US" sz="2800" b="0" i="0" u="none" strike="noStrike">
                          <a:latin typeface="Times New Roman"/>
                        </a:rPr>
                        <a:t>　</a:t>
                      </a:r>
                    </a:p>
                  </a:txBody>
                  <a:tcPr marL="6350" marR="6350" marT="6350" marB="0" anchor="ctr"/>
                </a:tc>
              </a:tr>
              <a:tr h="370840">
                <a:tc>
                  <a:txBody>
                    <a:bodyPr/>
                    <a:lstStyle/>
                    <a:p>
                      <a:pPr algn="ctr" fontAlgn="ctr"/>
                      <a:r>
                        <a:rPr lang="en-US" altLang="zh-TW" sz="2800" b="0" i="0" u="none" strike="noStrike">
                          <a:latin typeface="Times New Roman"/>
                        </a:rPr>
                        <a:t>710-27</a:t>
                      </a:r>
                    </a:p>
                  </a:txBody>
                  <a:tcPr marL="6350" marR="6350" marT="6350" marB="0" anchor="ctr"/>
                </a:tc>
                <a:tc>
                  <a:txBody>
                    <a:bodyPr/>
                    <a:lstStyle/>
                    <a:p>
                      <a:pPr algn="ctr" fontAlgn="ctr"/>
                      <a:r>
                        <a:rPr lang="zh-TW" altLang="en-US" sz="2800" b="0" i="0" u="none" strike="noStrike">
                          <a:latin typeface="Times New Roman"/>
                        </a:rPr>
                        <a:t>翟佩樺</a:t>
                      </a:r>
                    </a:p>
                  </a:txBody>
                  <a:tcPr marL="6350" marR="6350" marT="6350" marB="0" anchor="ctr"/>
                </a:tc>
                <a:tc>
                  <a:txBody>
                    <a:bodyPr/>
                    <a:lstStyle/>
                    <a:p>
                      <a:pPr algn="ctr" fontAlgn="ctr"/>
                      <a:r>
                        <a:rPr lang="zh-TW" altLang="en-US" sz="2800" b="0" i="0" u="none" strike="noStrike">
                          <a:latin typeface="Times New Roman"/>
                        </a:rPr>
                        <a:t>國女鏈球</a:t>
                      </a:r>
                    </a:p>
                  </a:txBody>
                  <a:tcPr marL="6350" marR="6350" marT="6350" marB="0" anchor="ctr"/>
                </a:tc>
                <a:tc>
                  <a:txBody>
                    <a:bodyPr/>
                    <a:lstStyle/>
                    <a:p>
                      <a:pPr algn="ctr" fontAlgn="ctr"/>
                      <a:r>
                        <a:rPr lang="en-US" altLang="zh-TW" sz="2800" b="0" i="0" u="none" strike="noStrike">
                          <a:latin typeface="Times New Roman"/>
                        </a:rPr>
                        <a:t>7</a:t>
                      </a:r>
                    </a:p>
                  </a:txBody>
                  <a:tcPr marL="6350" marR="6350" marT="6350" marB="0" anchor="ctr"/>
                </a:tc>
                <a:tc>
                  <a:txBody>
                    <a:bodyPr/>
                    <a:lstStyle/>
                    <a:p>
                      <a:pPr algn="ctr" fontAlgn="ctr"/>
                      <a:r>
                        <a:rPr lang="en-US" altLang="zh-TW" sz="2800" b="0" i="0" u="none" strike="noStrike">
                          <a:latin typeface="Times New Roman"/>
                        </a:rPr>
                        <a:t>23</a:t>
                      </a:r>
                      <a:r>
                        <a:rPr lang="zh-TW" altLang="en-US" sz="2800" b="0" i="0" u="none" strike="noStrike">
                          <a:latin typeface="Times New Roman"/>
                        </a:rPr>
                        <a:t>米</a:t>
                      </a:r>
                      <a:r>
                        <a:rPr lang="en-US" altLang="zh-TW" sz="2800" b="0" i="0" u="none" strike="noStrike">
                          <a:latin typeface="Times New Roman"/>
                        </a:rPr>
                        <a:t>40</a:t>
                      </a:r>
                    </a:p>
                  </a:txBody>
                  <a:tcPr marL="6350" marR="6350" marT="6350" marB="0" anchor="ctr"/>
                </a:tc>
                <a:tc>
                  <a:txBody>
                    <a:bodyPr/>
                    <a:lstStyle/>
                    <a:p>
                      <a:pPr algn="ctr" fontAlgn="ctr"/>
                      <a:r>
                        <a:rPr lang="zh-TW" altLang="en-US" sz="2800" b="0" i="0" u="none" strike="noStrike" dirty="0">
                          <a:latin typeface="Times New Roman"/>
                        </a:rPr>
                        <a:t>　</a:t>
                      </a:r>
                    </a:p>
                  </a:txBody>
                  <a:tcPr marL="6350" marR="6350" marT="6350" marB="0" anchor="ctr"/>
                </a:tc>
              </a:tr>
            </a:tbl>
          </a:graphicData>
        </a:graphic>
      </p:graphicFrame>
    </p:spTree>
  </p:cSld>
  <p:clrMapOvr>
    <a:masterClrMapping/>
  </p:clrMapOvr>
  <p:transition advClick="0" advTm="5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105</a:t>
            </a:r>
            <a:r>
              <a:rPr lang="zh-TW" altLang="en-US" dirty="0" smtClean="0"/>
              <a:t>學年度宜蘭縣中小學運動會</a:t>
            </a:r>
            <a:br>
              <a:rPr lang="zh-TW" altLang="en-US" dirty="0" smtClean="0"/>
            </a:br>
            <a:r>
              <a:rPr lang="zh-TW" altLang="en-US" dirty="0" smtClean="0"/>
              <a:t>日期：</a:t>
            </a:r>
            <a:r>
              <a:rPr lang="en-US" altLang="zh-TW" dirty="0" smtClean="0"/>
              <a:t>106.03.02~04</a:t>
            </a:r>
            <a:r>
              <a:rPr lang="zh-TW" altLang="en-US" dirty="0" smtClean="0"/>
              <a:t> </a:t>
            </a:r>
            <a:endParaRPr lang="zh-TW" altLang="en-US" dirty="0"/>
          </a:p>
        </p:txBody>
      </p:sp>
      <p:graphicFrame>
        <p:nvGraphicFramePr>
          <p:cNvPr id="4" name="內容版面配置區 3"/>
          <p:cNvGraphicFramePr>
            <a:graphicFrameLocks noGrp="1"/>
          </p:cNvGraphicFramePr>
          <p:nvPr>
            <p:ph idx="1"/>
          </p:nvPr>
        </p:nvGraphicFramePr>
        <p:xfrm>
          <a:off x="457200" y="1600200"/>
          <a:ext cx="8229600" cy="370078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pPr algn="ctr" fontAlgn="ctr"/>
                      <a:r>
                        <a:rPr lang="zh-TW" altLang="en-US" sz="2400" b="0" i="0" u="none" strike="noStrike" dirty="0">
                          <a:latin typeface="Times New Roman"/>
                        </a:rPr>
                        <a:t>班級</a:t>
                      </a:r>
                    </a:p>
                  </a:txBody>
                  <a:tcPr marL="6350" marR="6350" marT="6350" marB="0" anchor="ctr"/>
                </a:tc>
                <a:tc>
                  <a:txBody>
                    <a:bodyPr/>
                    <a:lstStyle/>
                    <a:p>
                      <a:pPr algn="ctr" fontAlgn="ctr"/>
                      <a:r>
                        <a:rPr lang="zh-TW" altLang="en-US" sz="2400" b="0" i="0" u="none" strike="noStrike" dirty="0">
                          <a:latin typeface="Times New Roman"/>
                        </a:rPr>
                        <a:t>姓名</a:t>
                      </a:r>
                    </a:p>
                  </a:txBody>
                  <a:tcPr marL="6350" marR="6350" marT="6350" marB="0" anchor="ctr"/>
                </a:tc>
                <a:tc>
                  <a:txBody>
                    <a:bodyPr/>
                    <a:lstStyle/>
                    <a:p>
                      <a:pPr algn="ctr" fontAlgn="ctr"/>
                      <a:r>
                        <a:rPr lang="zh-TW" altLang="en-US" sz="2400" b="0" i="0" u="none" strike="noStrike" dirty="0">
                          <a:latin typeface="Times New Roman"/>
                        </a:rPr>
                        <a:t>項目</a:t>
                      </a:r>
                    </a:p>
                  </a:txBody>
                  <a:tcPr marL="6350" marR="6350" marT="6350" marB="0" anchor="ctr"/>
                </a:tc>
                <a:tc>
                  <a:txBody>
                    <a:bodyPr/>
                    <a:lstStyle/>
                    <a:p>
                      <a:pPr algn="ctr" fontAlgn="ctr"/>
                      <a:r>
                        <a:rPr lang="zh-TW" altLang="en-US" sz="2400" b="0" i="0" u="none" strike="noStrike" dirty="0">
                          <a:latin typeface="Times New Roman"/>
                        </a:rPr>
                        <a:t>名次</a:t>
                      </a:r>
                    </a:p>
                  </a:txBody>
                  <a:tcPr marL="6350" marR="6350" marT="6350" marB="0" anchor="ctr"/>
                </a:tc>
                <a:tc>
                  <a:txBody>
                    <a:bodyPr/>
                    <a:lstStyle/>
                    <a:p>
                      <a:pPr algn="ctr" fontAlgn="ctr"/>
                      <a:r>
                        <a:rPr lang="zh-TW" altLang="en-US" sz="2400" b="0" i="0" u="none" strike="noStrike" dirty="0">
                          <a:latin typeface="Times New Roman"/>
                        </a:rPr>
                        <a:t>成績</a:t>
                      </a:r>
                    </a:p>
                  </a:txBody>
                  <a:tcPr marL="6350" marR="6350" marT="6350" marB="0" anchor="ctr"/>
                </a:tc>
                <a:tc>
                  <a:txBody>
                    <a:bodyPr/>
                    <a:lstStyle/>
                    <a:p>
                      <a:pPr algn="ctr" fontAlgn="ctr"/>
                      <a:r>
                        <a:rPr lang="zh-TW" altLang="en-US" sz="2400" b="0" i="0" u="none" strike="noStrike" dirty="0">
                          <a:latin typeface="Times New Roman"/>
                        </a:rPr>
                        <a:t>備註</a:t>
                      </a:r>
                    </a:p>
                  </a:txBody>
                  <a:tcPr marL="6350" marR="6350" marT="6350" marB="0" anchor="ctr"/>
                </a:tc>
              </a:tr>
              <a:tr h="370840">
                <a:tc>
                  <a:txBody>
                    <a:bodyPr/>
                    <a:lstStyle/>
                    <a:p>
                      <a:pPr algn="ctr" fontAlgn="ctr"/>
                      <a:r>
                        <a:rPr lang="en-US" altLang="zh-TW" sz="2400" b="0" i="0" u="none" strike="noStrike" dirty="0">
                          <a:latin typeface="Times New Roman"/>
                        </a:rPr>
                        <a:t>919-25</a:t>
                      </a:r>
                    </a:p>
                  </a:txBody>
                  <a:tcPr marL="6350" marR="6350" marT="6350" marB="0" anchor="ctr"/>
                </a:tc>
                <a:tc>
                  <a:txBody>
                    <a:bodyPr/>
                    <a:lstStyle/>
                    <a:p>
                      <a:pPr algn="ctr" fontAlgn="ctr"/>
                      <a:r>
                        <a:rPr lang="zh-TW" altLang="en-US" sz="2400" b="0" i="0" u="none" strike="noStrike">
                          <a:latin typeface="Times New Roman"/>
                        </a:rPr>
                        <a:t>簡于恩</a:t>
                      </a:r>
                    </a:p>
                  </a:txBody>
                  <a:tcPr marL="6350" marR="6350" marT="6350" marB="0" anchor="ctr"/>
                </a:tc>
                <a:tc>
                  <a:txBody>
                    <a:bodyPr/>
                    <a:lstStyle/>
                    <a:p>
                      <a:pPr algn="ctr" fontAlgn="ctr"/>
                      <a:r>
                        <a:rPr lang="zh-TW" altLang="en-US" sz="2400" b="0" i="0" u="none" strike="noStrike">
                          <a:latin typeface="Times New Roman"/>
                        </a:rPr>
                        <a:t>國女</a:t>
                      </a:r>
                      <a:r>
                        <a:rPr lang="en-US" altLang="zh-TW" sz="2400" b="0" i="0" u="none" strike="noStrike">
                          <a:latin typeface="Times New Roman"/>
                        </a:rPr>
                        <a:t>200</a:t>
                      </a:r>
                      <a:r>
                        <a:rPr lang="zh-TW" altLang="en-US" sz="2400" b="0" i="0" u="none" strike="noStrike">
                          <a:latin typeface="Times New Roman"/>
                        </a:rPr>
                        <a:t>公尺</a:t>
                      </a:r>
                    </a:p>
                  </a:txBody>
                  <a:tcPr marL="6350" marR="6350" marT="6350" marB="0" anchor="ctr"/>
                </a:tc>
                <a:tc>
                  <a:txBody>
                    <a:bodyPr/>
                    <a:lstStyle/>
                    <a:p>
                      <a:pPr algn="ctr" fontAlgn="ctr"/>
                      <a:r>
                        <a:rPr lang="en-US" altLang="zh-TW" sz="2400" b="0" i="0" u="none" strike="noStrike">
                          <a:latin typeface="Times New Roman"/>
                        </a:rPr>
                        <a:t>7</a:t>
                      </a:r>
                    </a:p>
                  </a:txBody>
                  <a:tcPr marL="6350" marR="6350" marT="6350" marB="0" anchor="ctr"/>
                </a:tc>
                <a:tc>
                  <a:txBody>
                    <a:bodyPr/>
                    <a:lstStyle/>
                    <a:p>
                      <a:pPr algn="ctr" fontAlgn="ctr"/>
                      <a:r>
                        <a:rPr lang="en-US" altLang="zh-TW" sz="2400" b="0" i="0" u="none" strike="noStrike">
                          <a:latin typeface="Times New Roman"/>
                        </a:rPr>
                        <a:t>28</a:t>
                      </a:r>
                      <a:r>
                        <a:rPr lang="zh-TW" altLang="en-US" sz="2400" b="0" i="0" u="none" strike="noStrike">
                          <a:latin typeface="Times New Roman"/>
                        </a:rPr>
                        <a:t>秒</a:t>
                      </a:r>
                      <a:r>
                        <a:rPr lang="en-US" altLang="zh-TW" sz="2400" b="0" i="0" u="none" strike="noStrike">
                          <a:latin typeface="Times New Roman"/>
                        </a:rPr>
                        <a:t>1</a:t>
                      </a:r>
                    </a:p>
                  </a:txBody>
                  <a:tcPr marL="6350" marR="6350" marT="6350" marB="0" anchor="ctr"/>
                </a:tc>
                <a:tc>
                  <a:txBody>
                    <a:bodyPr/>
                    <a:lstStyle/>
                    <a:p>
                      <a:pPr algn="ctr" fontAlgn="ctr"/>
                      <a:r>
                        <a:rPr lang="zh-TW" altLang="en-US" sz="2400" b="0" i="0" u="none" strike="noStrike">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708-23</a:t>
                      </a:r>
                    </a:p>
                  </a:txBody>
                  <a:tcPr marL="6350" marR="6350" marT="6350" marB="0" anchor="ctr"/>
                </a:tc>
                <a:tc>
                  <a:txBody>
                    <a:bodyPr/>
                    <a:lstStyle/>
                    <a:p>
                      <a:pPr algn="ctr" fontAlgn="ctr"/>
                      <a:r>
                        <a:rPr lang="zh-TW" altLang="en-US" sz="2400" b="0" i="0" u="none" strike="noStrike">
                          <a:latin typeface="Times New Roman"/>
                        </a:rPr>
                        <a:t>游妤安</a:t>
                      </a:r>
                    </a:p>
                  </a:txBody>
                  <a:tcPr marL="6350" marR="6350" marT="6350" marB="0" anchor="ctr"/>
                </a:tc>
                <a:tc>
                  <a:txBody>
                    <a:bodyPr/>
                    <a:lstStyle/>
                    <a:p>
                      <a:pPr algn="ctr" fontAlgn="ctr"/>
                      <a:r>
                        <a:rPr lang="zh-TW" altLang="en-US" sz="2400" b="0" i="0" u="none" strike="noStrike">
                          <a:latin typeface="Times New Roman"/>
                        </a:rPr>
                        <a:t>國女跳遠</a:t>
                      </a:r>
                    </a:p>
                  </a:txBody>
                  <a:tcPr marL="6350" marR="6350" marT="6350" marB="0" anchor="ctr"/>
                </a:tc>
                <a:tc>
                  <a:txBody>
                    <a:bodyPr/>
                    <a:lstStyle/>
                    <a:p>
                      <a:pPr algn="ctr" fontAlgn="ctr"/>
                      <a:r>
                        <a:rPr lang="en-US" altLang="zh-TW" sz="2400" b="0" i="0" u="none" strike="noStrike">
                          <a:latin typeface="Times New Roman"/>
                        </a:rPr>
                        <a:t>8</a:t>
                      </a:r>
                    </a:p>
                  </a:txBody>
                  <a:tcPr marL="6350" marR="6350" marT="6350" marB="0" anchor="ctr"/>
                </a:tc>
                <a:tc>
                  <a:txBody>
                    <a:bodyPr/>
                    <a:lstStyle/>
                    <a:p>
                      <a:pPr algn="ctr" fontAlgn="ctr"/>
                      <a:r>
                        <a:rPr lang="en-US" altLang="zh-TW" sz="2400" b="0" i="0" u="none" strike="noStrike">
                          <a:latin typeface="Times New Roman"/>
                        </a:rPr>
                        <a:t>4</a:t>
                      </a:r>
                      <a:r>
                        <a:rPr lang="zh-TW" altLang="en-US" sz="2400" b="0" i="0" u="none" strike="noStrike">
                          <a:latin typeface="Times New Roman"/>
                        </a:rPr>
                        <a:t>米</a:t>
                      </a:r>
                      <a:r>
                        <a:rPr lang="en-US" altLang="zh-TW" sz="2400" b="0" i="0" u="none" strike="noStrike">
                          <a:latin typeface="Times New Roman"/>
                        </a:rPr>
                        <a:t>16</a:t>
                      </a:r>
                    </a:p>
                  </a:txBody>
                  <a:tcPr marL="6350" marR="6350" marT="6350" marB="0" anchor="ctr"/>
                </a:tc>
                <a:tc>
                  <a:txBody>
                    <a:bodyPr/>
                    <a:lstStyle/>
                    <a:p>
                      <a:pPr algn="ctr" fontAlgn="ctr"/>
                      <a:r>
                        <a:rPr lang="zh-TW" altLang="en-US" sz="2400" b="0" i="0" u="none" strike="noStrike">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814-23</a:t>
                      </a:r>
                    </a:p>
                  </a:txBody>
                  <a:tcPr marL="6350" marR="6350" marT="6350" marB="0" anchor="ctr"/>
                </a:tc>
                <a:tc>
                  <a:txBody>
                    <a:bodyPr/>
                    <a:lstStyle/>
                    <a:p>
                      <a:pPr algn="ctr" fontAlgn="ctr"/>
                      <a:r>
                        <a:rPr lang="zh-TW" altLang="en-US" sz="2400" b="0" i="0" u="none" strike="noStrike">
                          <a:latin typeface="Times New Roman"/>
                        </a:rPr>
                        <a:t>張宇秀</a:t>
                      </a:r>
                    </a:p>
                  </a:txBody>
                  <a:tcPr marL="6350" marR="6350" marT="6350" marB="0" anchor="ctr"/>
                </a:tc>
                <a:tc>
                  <a:txBody>
                    <a:bodyPr/>
                    <a:lstStyle/>
                    <a:p>
                      <a:pPr algn="ctr" fontAlgn="ctr"/>
                      <a:r>
                        <a:rPr lang="zh-TW" altLang="en-US" sz="2400" b="0" i="0" u="none" strike="noStrike">
                          <a:latin typeface="Times New Roman"/>
                        </a:rPr>
                        <a:t>國女鉛球</a:t>
                      </a:r>
                    </a:p>
                  </a:txBody>
                  <a:tcPr marL="6350" marR="6350" marT="6350" marB="0" anchor="ctr"/>
                </a:tc>
                <a:tc>
                  <a:txBody>
                    <a:bodyPr/>
                    <a:lstStyle/>
                    <a:p>
                      <a:pPr algn="ctr" fontAlgn="ctr"/>
                      <a:r>
                        <a:rPr lang="en-US" altLang="zh-TW" sz="2400" b="0" i="0" u="none" strike="noStrike">
                          <a:latin typeface="Times New Roman"/>
                        </a:rPr>
                        <a:t>8</a:t>
                      </a:r>
                    </a:p>
                  </a:txBody>
                  <a:tcPr marL="6350" marR="6350" marT="6350" marB="0" anchor="ctr"/>
                </a:tc>
                <a:tc>
                  <a:txBody>
                    <a:bodyPr/>
                    <a:lstStyle/>
                    <a:p>
                      <a:pPr algn="ctr" fontAlgn="ctr"/>
                      <a:r>
                        <a:rPr lang="en-US" altLang="zh-TW" sz="2400" b="0" i="0" u="none" strike="noStrike">
                          <a:latin typeface="Times New Roman"/>
                        </a:rPr>
                        <a:t>8</a:t>
                      </a:r>
                      <a:r>
                        <a:rPr lang="zh-TW" altLang="en-US" sz="2400" b="0" i="0" u="none" strike="noStrike">
                          <a:latin typeface="Times New Roman"/>
                        </a:rPr>
                        <a:t>米</a:t>
                      </a:r>
                      <a:r>
                        <a:rPr lang="en-US" altLang="zh-TW" sz="2400" b="0" i="0" u="none" strike="noStrike">
                          <a:latin typeface="Times New Roman"/>
                        </a:rPr>
                        <a:t>08</a:t>
                      </a:r>
                    </a:p>
                  </a:txBody>
                  <a:tcPr marL="6350" marR="6350" marT="6350" marB="0" anchor="ctr"/>
                </a:tc>
                <a:tc>
                  <a:txBody>
                    <a:bodyPr/>
                    <a:lstStyle/>
                    <a:p>
                      <a:pPr algn="ctr" fontAlgn="ctr"/>
                      <a:r>
                        <a:rPr lang="zh-TW" altLang="en-US" sz="2400" b="0" i="0" u="none" strike="noStrike">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706-18</a:t>
                      </a:r>
                    </a:p>
                  </a:txBody>
                  <a:tcPr marL="6350" marR="6350" marT="6350" marB="0" anchor="ctr"/>
                </a:tc>
                <a:tc>
                  <a:txBody>
                    <a:bodyPr/>
                    <a:lstStyle/>
                    <a:p>
                      <a:pPr algn="ctr" fontAlgn="ctr"/>
                      <a:r>
                        <a:rPr lang="zh-TW" altLang="en-US" sz="2400" b="0" i="0" u="none" strike="noStrike">
                          <a:latin typeface="Times New Roman"/>
                        </a:rPr>
                        <a:t>施妤昕</a:t>
                      </a:r>
                    </a:p>
                  </a:txBody>
                  <a:tcPr marL="6350" marR="6350" marT="6350" marB="0" anchor="ctr"/>
                </a:tc>
                <a:tc>
                  <a:txBody>
                    <a:bodyPr/>
                    <a:lstStyle/>
                    <a:p>
                      <a:pPr algn="ctr" fontAlgn="ctr"/>
                      <a:r>
                        <a:rPr lang="zh-TW" altLang="en-US" sz="2400" b="0" i="0" u="none" strike="noStrike">
                          <a:latin typeface="Times New Roman"/>
                        </a:rPr>
                        <a:t>國女</a:t>
                      </a:r>
                      <a:r>
                        <a:rPr lang="en-US" altLang="zh-TW" sz="2400" b="0" i="0" u="none" strike="noStrike">
                          <a:latin typeface="Times New Roman"/>
                        </a:rPr>
                        <a:t>100</a:t>
                      </a:r>
                      <a:r>
                        <a:rPr lang="zh-TW" altLang="en-US" sz="2400" b="0" i="0" u="none" strike="noStrike">
                          <a:latin typeface="Times New Roman"/>
                        </a:rPr>
                        <a:t>公尺</a:t>
                      </a:r>
                    </a:p>
                  </a:txBody>
                  <a:tcPr marL="6350" marR="6350" marT="6350" marB="0" anchor="ctr"/>
                </a:tc>
                <a:tc>
                  <a:txBody>
                    <a:bodyPr/>
                    <a:lstStyle/>
                    <a:p>
                      <a:pPr algn="ctr" fontAlgn="ctr"/>
                      <a:r>
                        <a:rPr lang="en-US" altLang="zh-TW" sz="2400" b="0" i="0" u="none" strike="noStrike">
                          <a:latin typeface="Times New Roman"/>
                        </a:rPr>
                        <a:t>8</a:t>
                      </a:r>
                    </a:p>
                  </a:txBody>
                  <a:tcPr marL="6350" marR="6350" marT="6350" marB="0" anchor="ctr"/>
                </a:tc>
                <a:tc>
                  <a:txBody>
                    <a:bodyPr/>
                    <a:lstStyle/>
                    <a:p>
                      <a:pPr algn="ctr" fontAlgn="ctr"/>
                      <a:r>
                        <a:rPr lang="en-US" altLang="zh-TW" sz="2400" b="0" i="0" u="none" strike="noStrike">
                          <a:latin typeface="Times New Roman"/>
                        </a:rPr>
                        <a:t>14</a:t>
                      </a:r>
                      <a:r>
                        <a:rPr lang="zh-TW" altLang="en-US" sz="2400" b="0" i="0" u="none" strike="noStrike">
                          <a:latin typeface="Times New Roman"/>
                        </a:rPr>
                        <a:t>秒</a:t>
                      </a:r>
                      <a:r>
                        <a:rPr lang="en-US" altLang="zh-TW" sz="2400" b="0" i="0" u="none" strike="noStrike">
                          <a:latin typeface="Times New Roman"/>
                        </a:rPr>
                        <a:t>0</a:t>
                      </a:r>
                    </a:p>
                  </a:txBody>
                  <a:tcPr marL="6350" marR="6350" marT="6350" marB="0" anchor="ctr"/>
                </a:tc>
                <a:tc>
                  <a:txBody>
                    <a:bodyPr/>
                    <a:lstStyle/>
                    <a:p>
                      <a:pPr algn="ctr" fontAlgn="ctr"/>
                      <a:r>
                        <a:rPr lang="zh-TW" altLang="en-US" sz="2400" b="0" i="0" u="none" strike="noStrike">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803-22</a:t>
                      </a:r>
                    </a:p>
                  </a:txBody>
                  <a:tcPr marL="6350" marR="6350" marT="6350" marB="0" anchor="ctr"/>
                </a:tc>
                <a:tc>
                  <a:txBody>
                    <a:bodyPr/>
                    <a:lstStyle/>
                    <a:p>
                      <a:pPr algn="ctr" fontAlgn="ctr"/>
                      <a:r>
                        <a:rPr lang="zh-TW" altLang="en-US" sz="2400" b="0" i="0" u="none" strike="noStrike">
                          <a:latin typeface="Times New Roman"/>
                        </a:rPr>
                        <a:t>林若臻</a:t>
                      </a:r>
                    </a:p>
                  </a:txBody>
                  <a:tcPr marL="6350" marR="6350" marT="6350" marB="0" anchor="ctr"/>
                </a:tc>
                <a:tc>
                  <a:txBody>
                    <a:bodyPr/>
                    <a:lstStyle/>
                    <a:p>
                      <a:pPr algn="ctr" fontAlgn="ctr"/>
                      <a:r>
                        <a:rPr lang="zh-TW" altLang="en-US" sz="2400" b="0" i="0" u="none" strike="noStrike">
                          <a:latin typeface="Times New Roman"/>
                        </a:rPr>
                        <a:t>國女</a:t>
                      </a:r>
                      <a:r>
                        <a:rPr lang="en-US" altLang="zh-TW" sz="2400" b="0" i="0" u="none" strike="noStrike">
                          <a:latin typeface="Times New Roman"/>
                        </a:rPr>
                        <a:t>800</a:t>
                      </a:r>
                      <a:r>
                        <a:rPr lang="zh-TW" altLang="en-US" sz="2400" b="0" i="0" u="none" strike="noStrike">
                          <a:latin typeface="Times New Roman"/>
                        </a:rPr>
                        <a:t>公尺</a:t>
                      </a:r>
                    </a:p>
                  </a:txBody>
                  <a:tcPr marL="6350" marR="6350" marT="6350" marB="0" anchor="ctr"/>
                </a:tc>
                <a:tc>
                  <a:txBody>
                    <a:bodyPr/>
                    <a:lstStyle/>
                    <a:p>
                      <a:pPr algn="ctr" fontAlgn="ctr"/>
                      <a:r>
                        <a:rPr lang="en-US" altLang="zh-TW" sz="2400" b="0" i="0" u="none" strike="noStrike">
                          <a:latin typeface="Times New Roman"/>
                        </a:rPr>
                        <a:t>8</a:t>
                      </a:r>
                    </a:p>
                  </a:txBody>
                  <a:tcPr marL="6350" marR="6350" marT="6350" marB="0" anchor="ctr"/>
                </a:tc>
                <a:tc>
                  <a:txBody>
                    <a:bodyPr/>
                    <a:lstStyle/>
                    <a:p>
                      <a:pPr algn="ctr" fontAlgn="ctr"/>
                      <a:r>
                        <a:rPr lang="en-US" altLang="zh-TW" sz="2400" b="0" i="0" u="none" strike="noStrike">
                          <a:latin typeface="Times New Roman"/>
                        </a:rPr>
                        <a:t>2</a:t>
                      </a:r>
                      <a:r>
                        <a:rPr lang="zh-TW" altLang="en-US" sz="2400" b="0" i="0" u="none" strike="noStrike">
                          <a:latin typeface="Times New Roman"/>
                        </a:rPr>
                        <a:t>分</a:t>
                      </a:r>
                      <a:r>
                        <a:rPr lang="en-US" altLang="zh-TW" sz="2400" b="0" i="0" u="none" strike="noStrike">
                          <a:latin typeface="Times New Roman"/>
                        </a:rPr>
                        <a:t>45</a:t>
                      </a:r>
                      <a:r>
                        <a:rPr lang="zh-TW" altLang="en-US" sz="2400" b="0" i="0" u="none" strike="noStrike">
                          <a:latin typeface="Times New Roman"/>
                        </a:rPr>
                        <a:t>秒</a:t>
                      </a:r>
                      <a:r>
                        <a:rPr lang="en-US" altLang="zh-TW" sz="2400" b="0" i="0" u="none" strike="noStrike">
                          <a:latin typeface="Times New Roman"/>
                        </a:rPr>
                        <a:t>2</a:t>
                      </a:r>
                    </a:p>
                  </a:txBody>
                  <a:tcPr marL="6350" marR="6350" marT="6350" marB="0" anchor="ctr"/>
                </a:tc>
                <a:tc>
                  <a:txBody>
                    <a:bodyPr/>
                    <a:lstStyle/>
                    <a:p>
                      <a:pPr algn="ctr" fontAlgn="ctr"/>
                      <a:endParaRPr lang="zh-TW" altLang="en-US" sz="2400" b="0" i="0" u="none" strike="noStrike" dirty="0">
                        <a:latin typeface="Times New Roman"/>
                      </a:endParaRPr>
                    </a:p>
                  </a:txBody>
                  <a:tcPr marL="6350" marR="6350" marT="6350" marB="0" anchor="ctr"/>
                </a:tc>
              </a:tr>
              <a:tr h="370840">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r>
            </a:tbl>
          </a:graphicData>
        </a:graphic>
      </p:graphicFrame>
    </p:spTree>
  </p:cSld>
  <p:clrMapOvr>
    <a:masterClrMapping/>
  </p:clrMapOvr>
  <p:transition advClick="0" advTm="5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105</a:t>
            </a:r>
            <a:r>
              <a:rPr lang="zh-TW" altLang="en-US" dirty="0" smtClean="0"/>
              <a:t>學年度宜蘭縣中小學運動會</a:t>
            </a:r>
            <a:br>
              <a:rPr lang="zh-TW" altLang="en-US" dirty="0" smtClean="0"/>
            </a:br>
            <a:r>
              <a:rPr lang="zh-TW" altLang="en-US" dirty="0" smtClean="0"/>
              <a:t>日期：</a:t>
            </a:r>
            <a:r>
              <a:rPr lang="en-US" altLang="zh-TW" dirty="0" smtClean="0"/>
              <a:t>106.03.02~04</a:t>
            </a:r>
            <a:r>
              <a:rPr lang="zh-TW" altLang="en-US" dirty="0" smtClean="0"/>
              <a:t> </a:t>
            </a:r>
            <a:endParaRPr lang="zh-TW" altLang="en-US" dirty="0"/>
          </a:p>
        </p:txBody>
      </p:sp>
      <p:graphicFrame>
        <p:nvGraphicFramePr>
          <p:cNvPr id="4" name="內容版面配置區 3"/>
          <p:cNvGraphicFramePr>
            <a:graphicFrameLocks noGrp="1"/>
          </p:cNvGraphicFramePr>
          <p:nvPr>
            <p:ph idx="1"/>
          </p:nvPr>
        </p:nvGraphicFramePr>
        <p:xfrm>
          <a:off x="457200" y="1451610"/>
          <a:ext cx="8686800" cy="5406390"/>
        </p:xfrm>
        <a:graphic>
          <a:graphicData uri="http://schemas.openxmlformats.org/drawingml/2006/table">
            <a:tbl>
              <a:tblPr firstRow="1" bandRow="1">
                <a:tableStyleId>{5C22544A-7EE6-4342-B048-85BDC9FD1C3A}</a:tableStyleId>
              </a:tblPr>
              <a:tblGrid>
                <a:gridCol w="1447800"/>
                <a:gridCol w="1447800"/>
                <a:gridCol w="1447800"/>
                <a:gridCol w="1447800"/>
                <a:gridCol w="1447800"/>
                <a:gridCol w="1447800"/>
              </a:tblGrid>
              <a:tr h="370840">
                <a:tc>
                  <a:txBody>
                    <a:bodyPr/>
                    <a:lstStyle/>
                    <a:p>
                      <a:pPr algn="ctr" fontAlgn="ctr"/>
                      <a:r>
                        <a:rPr lang="zh-TW" altLang="en-US" sz="2400" b="0" i="0" u="none" strike="noStrike" dirty="0">
                          <a:latin typeface="Times New Roman"/>
                        </a:rPr>
                        <a:t>班級</a:t>
                      </a:r>
                    </a:p>
                  </a:txBody>
                  <a:tcPr marL="6350" marR="6350" marT="6350" marB="0" anchor="ctr"/>
                </a:tc>
                <a:tc>
                  <a:txBody>
                    <a:bodyPr/>
                    <a:lstStyle/>
                    <a:p>
                      <a:pPr algn="ctr" fontAlgn="ctr"/>
                      <a:r>
                        <a:rPr lang="zh-TW" altLang="en-US" sz="2400" b="0" i="0" u="none" strike="noStrike" dirty="0">
                          <a:latin typeface="Times New Roman"/>
                        </a:rPr>
                        <a:t>姓名</a:t>
                      </a:r>
                    </a:p>
                  </a:txBody>
                  <a:tcPr marL="6350" marR="6350" marT="6350" marB="0" anchor="ctr"/>
                </a:tc>
                <a:tc>
                  <a:txBody>
                    <a:bodyPr/>
                    <a:lstStyle/>
                    <a:p>
                      <a:pPr algn="ctr" fontAlgn="ctr"/>
                      <a:r>
                        <a:rPr lang="zh-TW" altLang="en-US" sz="2400" b="0" i="0" u="none" strike="noStrike" dirty="0">
                          <a:latin typeface="Times New Roman"/>
                        </a:rPr>
                        <a:t>項目</a:t>
                      </a:r>
                    </a:p>
                  </a:txBody>
                  <a:tcPr marL="6350" marR="6350" marT="6350" marB="0" anchor="ctr"/>
                </a:tc>
                <a:tc>
                  <a:txBody>
                    <a:bodyPr/>
                    <a:lstStyle/>
                    <a:p>
                      <a:pPr algn="ctr" fontAlgn="ctr"/>
                      <a:r>
                        <a:rPr lang="zh-TW" altLang="en-US" sz="2400" b="0" i="0" u="none" strike="noStrike" dirty="0">
                          <a:latin typeface="Times New Roman"/>
                        </a:rPr>
                        <a:t>名次</a:t>
                      </a:r>
                    </a:p>
                  </a:txBody>
                  <a:tcPr marL="6350" marR="6350" marT="6350" marB="0" anchor="ctr"/>
                </a:tc>
                <a:tc>
                  <a:txBody>
                    <a:bodyPr/>
                    <a:lstStyle/>
                    <a:p>
                      <a:pPr algn="ctr" fontAlgn="ctr"/>
                      <a:r>
                        <a:rPr lang="zh-TW" altLang="en-US" sz="2400" b="0" i="0" u="none" strike="noStrike" dirty="0">
                          <a:latin typeface="Times New Roman"/>
                        </a:rPr>
                        <a:t>成績</a:t>
                      </a:r>
                    </a:p>
                  </a:txBody>
                  <a:tcPr marL="6350" marR="6350" marT="6350" marB="0" anchor="ctr"/>
                </a:tc>
                <a:tc>
                  <a:txBody>
                    <a:bodyPr/>
                    <a:lstStyle/>
                    <a:p>
                      <a:pPr algn="ctr" fontAlgn="ctr"/>
                      <a:r>
                        <a:rPr lang="zh-TW" altLang="en-US" sz="2400" b="0" i="0" u="none" strike="noStrike" dirty="0">
                          <a:latin typeface="Times New Roman"/>
                        </a:rPr>
                        <a:t>備註</a:t>
                      </a:r>
                    </a:p>
                  </a:txBody>
                  <a:tcPr marL="6350" marR="6350" marT="6350" marB="0" anchor="ctr"/>
                </a:tc>
              </a:tr>
              <a:tr h="370840">
                <a:tc>
                  <a:txBody>
                    <a:bodyPr/>
                    <a:lstStyle/>
                    <a:p>
                      <a:pPr algn="ctr" fontAlgn="ctr"/>
                      <a:r>
                        <a:rPr lang="en-US" altLang="zh-TW" sz="2000" b="0" i="0" u="none" strike="noStrike" dirty="0">
                          <a:latin typeface="Times New Roman"/>
                        </a:rPr>
                        <a:t>907-09</a:t>
                      </a:r>
                    </a:p>
                  </a:txBody>
                  <a:tcPr marL="6350" marR="6350" marT="6350" marB="0" anchor="ctr"/>
                </a:tc>
                <a:tc>
                  <a:txBody>
                    <a:bodyPr/>
                    <a:lstStyle/>
                    <a:p>
                      <a:pPr algn="ctr" fontAlgn="ctr"/>
                      <a:r>
                        <a:rPr lang="zh-TW" altLang="en-US" sz="2000" b="0" i="0" u="none" strike="noStrike">
                          <a:latin typeface="Times New Roman"/>
                        </a:rPr>
                        <a:t>黃宇昇</a:t>
                      </a:r>
                    </a:p>
                  </a:txBody>
                  <a:tcPr marL="6350" marR="6350" marT="6350" marB="0" anchor="ctr"/>
                </a:tc>
                <a:tc>
                  <a:txBody>
                    <a:bodyPr/>
                    <a:lstStyle/>
                    <a:p>
                      <a:pPr algn="ctr" fontAlgn="ctr"/>
                      <a:r>
                        <a:rPr lang="zh-TW" altLang="en-US" sz="2000" b="0" i="0" u="none" strike="noStrike">
                          <a:latin typeface="Times New Roman"/>
                        </a:rPr>
                        <a:t>國男撐竿跳高</a:t>
                      </a:r>
                    </a:p>
                  </a:txBody>
                  <a:tcPr marL="6350" marR="6350" marT="6350" marB="0" anchor="ctr"/>
                </a:tc>
                <a:tc>
                  <a:txBody>
                    <a:bodyPr/>
                    <a:lstStyle/>
                    <a:p>
                      <a:pPr algn="ctr" fontAlgn="ctr"/>
                      <a:r>
                        <a:rPr lang="en-US" altLang="zh-TW" sz="2000" b="0" i="0" u="none" strike="noStrike">
                          <a:latin typeface="Times New Roman"/>
                        </a:rPr>
                        <a:t>1</a:t>
                      </a:r>
                    </a:p>
                  </a:txBody>
                  <a:tcPr marL="6350" marR="6350" marT="6350" marB="0" anchor="ctr"/>
                </a:tc>
                <a:tc>
                  <a:txBody>
                    <a:bodyPr/>
                    <a:lstStyle/>
                    <a:p>
                      <a:pPr algn="ctr" fontAlgn="ctr"/>
                      <a:r>
                        <a:rPr lang="en-US" altLang="zh-TW" sz="2000" b="0" i="0" u="none" strike="noStrike">
                          <a:latin typeface="Times New Roman"/>
                        </a:rPr>
                        <a:t>3</a:t>
                      </a:r>
                      <a:r>
                        <a:rPr lang="zh-TW" altLang="en-US" sz="2000" b="0" i="0" u="none" strike="noStrike">
                          <a:latin typeface="Times New Roman"/>
                        </a:rPr>
                        <a:t>米</a:t>
                      </a:r>
                      <a:r>
                        <a:rPr lang="en-US" altLang="zh-TW" sz="2000" b="0" i="0" u="none" strike="noStrike">
                          <a:latin typeface="Times New Roman"/>
                        </a:rPr>
                        <a:t>90</a:t>
                      </a:r>
                    </a:p>
                  </a:txBody>
                  <a:tcPr marL="6350" marR="6350" marT="6350" marB="0" anchor="ctr"/>
                </a:tc>
                <a:tc>
                  <a:txBody>
                    <a:bodyPr/>
                    <a:lstStyle/>
                    <a:p>
                      <a:pPr algn="ctr" fontAlgn="ctr"/>
                      <a:r>
                        <a:rPr lang="zh-TW" altLang="en-US" sz="2000" b="0" i="0" u="none" strike="noStrike">
                          <a:latin typeface="細明體"/>
                        </a:rPr>
                        <a:t>達全中運參賽標準</a:t>
                      </a:r>
                    </a:p>
                  </a:txBody>
                  <a:tcPr marL="6350" marR="6350" marT="6350" marB="0" anchor="ctr"/>
                </a:tc>
              </a:tr>
              <a:tr h="370840">
                <a:tc>
                  <a:txBody>
                    <a:bodyPr/>
                    <a:lstStyle/>
                    <a:p>
                      <a:pPr algn="ctr" fontAlgn="ctr"/>
                      <a:r>
                        <a:rPr lang="en-US" altLang="zh-TW" sz="2000" b="0" i="0" u="none" strike="noStrike">
                          <a:latin typeface="Times New Roman"/>
                        </a:rPr>
                        <a:t>909-01</a:t>
                      </a:r>
                    </a:p>
                  </a:txBody>
                  <a:tcPr marL="6350" marR="6350" marT="6350" marB="0" anchor="ctr"/>
                </a:tc>
                <a:tc>
                  <a:txBody>
                    <a:bodyPr/>
                    <a:lstStyle/>
                    <a:p>
                      <a:pPr algn="ctr" fontAlgn="ctr"/>
                      <a:r>
                        <a:rPr lang="zh-TW" altLang="en-US" sz="2000" b="0" i="0" u="none" strike="noStrike">
                          <a:latin typeface="Times New Roman"/>
                        </a:rPr>
                        <a:t>田裕宸</a:t>
                      </a:r>
                    </a:p>
                  </a:txBody>
                  <a:tcPr marL="6350" marR="6350" marT="6350" marB="0" anchor="ctr"/>
                </a:tc>
                <a:tc>
                  <a:txBody>
                    <a:bodyPr/>
                    <a:lstStyle/>
                    <a:p>
                      <a:pPr algn="ctr" fontAlgn="ctr"/>
                      <a:r>
                        <a:rPr lang="zh-TW" altLang="en-US" sz="2000" b="0" i="0" u="none" strike="noStrike">
                          <a:latin typeface="Times New Roman"/>
                        </a:rPr>
                        <a:t>國男鐵餅</a:t>
                      </a:r>
                    </a:p>
                  </a:txBody>
                  <a:tcPr marL="6350" marR="6350" marT="6350" marB="0" anchor="ctr"/>
                </a:tc>
                <a:tc>
                  <a:txBody>
                    <a:bodyPr/>
                    <a:lstStyle/>
                    <a:p>
                      <a:pPr algn="ctr" fontAlgn="ctr"/>
                      <a:r>
                        <a:rPr lang="en-US" altLang="zh-TW" sz="2000" b="0" i="0" u="none" strike="noStrike">
                          <a:latin typeface="Times New Roman"/>
                        </a:rPr>
                        <a:t>1</a:t>
                      </a:r>
                    </a:p>
                  </a:txBody>
                  <a:tcPr marL="6350" marR="6350" marT="6350" marB="0" anchor="ctr"/>
                </a:tc>
                <a:tc>
                  <a:txBody>
                    <a:bodyPr/>
                    <a:lstStyle/>
                    <a:p>
                      <a:pPr algn="ctr" fontAlgn="ctr"/>
                      <a:r>
                        <a:rPr lang="en-US" altLang="zh-TW" sz="2000" b="0" i="0" u="none" strike="noStrike">
                          <a:latin typeface="Times New Roman"/>
                        </a:rPr>
                        <a:t>37</a:t>
                      </a:r>
                      <a:r>
                        <a:rPr lang="zh-TW" altLang="en-US" sz="2000" b="0" i="0" u="none" strike="noStrike">
                          <a:latin typeface="Times New Roman"/>
                        </a:rPr>
                        <a:t>米</a:t>
                      </a:r>
                      <a:r>
                        <a:rPr lang="en-US" altLang="zh-TW" sz="2000" b="0" i="0" u="none" strike="noStrike">
                          <a:latin typeface="Times New Roman"/>
                        </a:rPr>
                        <a:t>38</a:t>
                      </a:r>
                    </a:p>
                  </a:txBody>
                  <a:tcPr marL="6350" marR="6350" marT="6350" marB="0" anchor="ctr"/>
                </a:tc>
                <a:tc>
                  <a:txBody>
                    <a:bodyPr/>
                    <a:lstStyle/>
                    <a:p>
                      <a:pPr algn="ctr" fontAlgn="ctr"/>
                      <a:r>
                        <a:rPr lang="zh-TW" altLang="en-US" sz="2000" b="0" i="0" u="none" strike="noStrike">
                          <a:solidFill>
                            <a:srgbClr val="FF0000"/>
                          </a:solidFill>
                          <a:latin typeface="Times New Roman"/>
                        </a:rPr>
                        <a:t>破紀錄</a:t>
                      </a:r>
                      <a:r>
                        <a:rPr lang="en-US" altLang="zh-TW" sz="2000" b="0" i="0" u="none" strike="noStrike">
                          <a:solidFill>
                            <a:srgbClr val="FF0000"/>
                          </a:solidFill>
                          <a:latin typeface="標楷體"/>
                        </a:rPr>
                        <a:t>(</a:t>
                      </a:r>
                      <a:r>
                        <a:rPr lang="zh-TW" altLang="en-US" sz="2000" b="0" i="0" u="none" strike="noStrike">
                          <a:solidFill>
                            <a:srgbClr val="FF0000"/>
                          </a:solidFill>
                          <a:latin typeface="細明體"/>
                        </a:rPr>
                        <a:t>破</a:t>
                      </a:r>
                      <a:r>
                        <a:rPr lang="en-US" altLang="zh-TW" sz="2000" b="0" i="0" u="none" strike="noStrike">
                          <a:solidFill>
                            <a:srgbClr val="FF0000"/>
                          </a:solidFill>
                          <a:latin typeface="標楷體"/>
                        </a:rPr>
                        <a:t>35.98(104))</a:t>
                      </a:r>
                      <a:br>
                        <a:rPr lang="en-US" altLang="zh-TW" sz="2000" b="0" i="0" u="none" strike="noStrike">
                          <a:solidFill>
                            <a:srgbClr val="FF0000"/>
                          </a:solidFill>
                          <a:latin typeface="標楷體"/>
                        </a:rPr>
                      </a:br>
                      <a:r>
                        <a:rPr lang="zh-TW" altLang="en-US" sz="2000" b="0" i="0" u="none" strike="noStrike">
                          <a:latin typeface="細明體"/>
                        </a:rPr>
                        <a:t>達全中運參賽標準</a:t>
                      </a:r>
                      <a:endParaRPr lang="zh-TW" altLang="en-US" sz="2000" b="0" i="0" u="none" strike="noStrike">
                        <a:latin typeface="Times New Roman"/>
                      </a:endParaRPr>
                    </a:p>
                  </a:txBody>
                  <a:tcPr marL="6350" marR="6350" marT="6350" marB="0" anchor="ctr"/>
                </a:tc>
              </a:tr>
              <a:tr h="370840">
                <a:tc>
                  <a:txBody>
                    <a:bodyPr/>
                    <a:lstStyle/>
                    <a:p>
                      <a:pPr algn="ctr" fontAlgn="ctr"/>
                      <a:r>
                        <a:rPr lang="en-US" altLang="zh-TW" sz="2000" b="0" i="0" u="none" strike="noStrike">
                          <a:latin typeface="Times New Roman"/>
                        </a:rPr>
                        <a:t>904-12</a:t>
                      </a:r>
                      <a:br>
                        <a:rPr lang="en-US" altLang="zh-TW" sz="2000" b="0" i="0" u="none" strike="noStrike">
                          <a:latin typeface="Times New Roman"/>
                        </a:rPr>
                      </a:br>
                      <a:r>
                        <a:rPr lang="en-US" altLang="zh-TW" sz="2000" b="0" i="0" u="none" strike="noStrike">
                          <a:latin typeface="Times New Roman"/>
                        </a:rPr>
                        <a:t>914-10</a:t>
                      </a:r>
                      <a:br>
                        <a:rPr lang="en-US" altLang="zh-TW" sz="2000" b="0" i="0" u="none" strike="noStrike">
                          <a:latin typeface="Times New Roman"/>
                        </a:rPr>
                      </a:br>
                      <a:r>
                        <a:rPr lang="en-US" altLang="zh-TW" sz="2000" b="0" i="0" u="none" strike="noStrike">
                          <a:latin typeface="Times New Roman"/>
                        </a:rPr>
                        <a:t>805-06</a:t>
                      </a:r>
                      <a:br>
                        <a:rPr lang="en-US" altLang="zh-TW" sz="2000" b="0" i="0" u="none" strike="noStrike">
                          <a:latin typeface="Times New Roman"/>
                        </a:rPr>
                      </a:br>
                      <a:r>
                        <a:rPr lang="en-US" altLang="zh-TW" sz="2000" b="0" i="0" u="none" strike="noStrike">
                          <a:latin typeface="Times New Roman"/>
                        </a:rPr>
                        <a:t>914-11</a:t>
                      </a:r>
                      <a:br>
                        <a:rPr lang="en-US" altLang="zh-TW" sz="2000" b="0" i="0" u="none" strike="noStrike">
                          <a:latin typeface="Times New Roman"/>
                        </a:rPr>
                      </a:br>
                      <a:r>
                        <a:rPr lang="en-US" altLang="zh-TW" sz="2000" b="0" i="0" u="none" strike="noStrike">
                          <a:latin typeface="Times New Roman"/>
                        </a:rPr>
                        <a:t>713-11</a:t>
                      </a:r>
                      <a:br>
                        <a:rPr lang="en-US" altLang="zh-TW" sz="2000" b="0" i="0" u="none" strike="noStrike">
                          <a:latin typeface="Times New Roman"/>
                        </a:rPr>
                      </a:br>
                      <a:r>
                        <a:rPr lang="en-US" altLang="zh-TW" sz="2000" b="0" i="0" u="none" strike="noStrike">
                          <a:latin typeface="Times New Roman"/>
                        </a:rPr>
                        <a:t>811-07</a:t>
                      </a:r>
                    </a:p>
                  </a:txBody>
                  <a:tcPr marL="6350" marR="6350" marT="6350" marB="0" anchor="ctr"/>
                </a:tc>
                <a:tc>
                  <a:txBody>
                    <a:bodyPr/>
                    <a:lstStyle/>
                    <a:p>
                      <a:pPr algn="ctr" fontAlgn="ctr"/>
                      <a:r>
                        <a:rPr lang="zh-TW" altLang="en-US" sz="2000" b="0" i="0" u="none" strike="noStrike">
                          <a:latin typeface="細明體"/>
                        </a:rPr>
                        <a:t>黃立全</a:t>
                      </a:r>
                      <a:br>
                        <a:rPr lang="zh-TW" altLang="en-US" sz="2000" b="0" i="0" u="none" strike="noStrike">
                          <a:latin typeface="細明體"/>
                        </a:rPr>
                      </a:br>
                      <a:r>
                        <a:rPr lang="zh-TW" altLang="en-US" sz="2000" b="0" i="0" u="none" strike="noStrike">
                          <a:latin typeface="細明體"/>
                        </a:rPr>
                        <a:t>游耀興</a:t>
                      </a:r>
                      <a:br>
                        <a:rPr lang="zh-TW" altLang="en-US" sz="2000" b="0" i="0" u="none" strike="noStrike">
                          <a:latin typeface="細明體"/>
                        </a:rPr>
                      </a:br>
                      <a:r>
                        <a:rPr lang="zh-TW" altLang="en-US" sz="2000" b="0" i="0" u="none" strike="noStrike">
                          <a:latin typeface="細明體"/>
                        </a:rPr>
                        <a:t>秦紹恩</a:t>
                      </a:r>
                      <a:br>
                        <a:rPr lang="zh-TW" altLang="en-US" sz="2000" b="0" i="0" u="none" strike="noStrike">
                          <a:latin typeface="細明體"/>
                        </a:rPr>
                      </a:br>
                      <a:r>
                        <a:rPr lang="zh-TW" altLang="en-US" sz="2000" b="0" i="0" u="none" strike="noStrike">
                          <a:latin typeface="細明體"/>
                        </a:rPr>
                        <a:t>黃宇晨</a:t>
                      </a:r>
                      <a:br>
                        <a:rPr lang="zh-TW" altLang="en-US" sz="2000" b="0" i="0" u="none" strike="noStrike">
                          <a:latin typeface="細明體"/>
                        </a:rPr>
                      </a:br>
                      <a:r>
                        <a:rPr lang="zh-TW" altLang="en-US" sz="2000" b="0" i="0" u="none" strike="noStrike">
                          <a:latin typeface="細明體"/>
                        </a:rPr>
                        <a:t>黃浩恩</a:t>
                      </a:r>
                      <a:br>
                        <a:rPr lang="zh-TW" altLang="en-US" sz="2000" b="0" i="0" u="none" strike="noStrike">
                          <a:latin typeface="細明體"/>
                        </a:rPr>
                      </a:br>
                      <a:r>
                        <a:rPr lang="zh-TW" altLang="en-US" sz="2000" b="0" i="0" u="none" strike="noStrike">
                          <a:latin typeface="細明體"/>
                        </a:rPr>
                        <a:t>張博智</a:t>
                      </a:r>
                    </a:p>
                  </a:txBody>
                  <a:tcPr marL="6350" marR="6350" marT="6350" marB="0" anchor="ctr"/>
                </a:tc>
                <a:tc>
                  <a:txBody>
                    <a:bodyPr/>
                    <a:lstStyle/>
                    <a:p>
                      <a:pPr algn="ctr" fontAlgn="ctr"/>
                      <a:r>
                        <a:rPr lang="zh-TW" altLang="en-US" sz="2000" b="0" i="0" u="none" strike="noStrike">
                          <a:solidFill>
                            <a:srgbClr val="000000"/>
                          </a:solidFill>
                          <a:latin typeface="細明體"/>
                        </a:rPr>
                        <a:t>國男</a:t>
                      </a:r>
                      <a:r>
                        <a:rPr lang="en-US" altLang="zh-TW" sz="2000" b="0" i="0" u="none" strike="noStrike">
                          <a:solidFill>
                            <a:srgbClr val="000000"/>
                          </a:solidFill>
                          <a:latin typeface="標楷體"/>
                        </a:rPr>
                        <a:t>4x100</a:t>
                      </a:r>
                      <a:r>
                        <a:rPr lang="zh-TW" altLang="en-US" sz="2000" b="0" i="0" u="none" strike="noStrike">
                          <a:solidFill>
                            <a:srgbClr val="000000"/>
                          </a:solidFill>
                          <a:latin typeface="細明體"/>
                        </a:rPr>
                        <a:t>公尺接力</a:t>
                      </a:r>
                      <a:endParaRPr lang="zh-TW" altLang="en-US" sz="2000" b="0" i="0" u="none" strike="noStrike">
                        <a:latin typeface="Times New Roman"/>
                      </a:endParaRPr>
                    </a:p>
                  </a:txBody>
                  <a:tcPr marL="6350" marR="6350" marT="6350" marB="0" anchor="ctr"/>
                </a:tc>
                <a:tc>
                  <a:txBody>
                    <a:bodyPr/>
                    <a:lstStyle/>
                    <a:p>
                      <a:pPr algn="ctr" fontAlgn="ctr"/>
                      <a:r>
                        <a:rPr lang="en-US" altLang="zh-TW" sz="2000" b="0" i="0" u="none" strike="noStrike">
                          <a:latin typeface="Times New Roman"/>
                        </a:rPr>
                        <a:t>1</a:t>
                      </a:r>
                    </a:p>
                  </a:txBody>
                  <a:tcPr marL="6350" marR="6350" marT="6350" marB="0" anchor="ctr"/>
                </a:tc>
                <a:tc>
                  <a:txBody>
                    <a:bodyPr/>
                    <a:lstStyle/>
                    <a:p>
                      <a:pPr algn="ctr" fontAlgn="ctr"/>
                      <a:r>
                        <a:rPr lang="en-US" altLang="zh-TW" sz="2000" b="0" i="0" u="none" strike="noStrike">
                          <a:latin typeface="Times New Roman"/>
                        </a:rPr>
                        <a:t>45</a:t>
                      </a:r>
                      <a:r>
                        <a:rPr lang="zh-TW" altLang="en-US" sz="2000" b="0" i="0" u="none" strike="noStrike">
                          <a:latin typeface="Times New Roman"/>
                        </a:rPr>
                        <a:t>秒</a:t>
                      </a:r>
                      <a:r>
                        <a:rPr lang="en-US" altLang="zh-TW" sz="2000" b="0" i="0" u="none" strike="noStrike">
                          <a:latin typeface="Times New Roman"/>
                        </a:rPr>
                        <a:t>6</a:t>
                      </a:r>
                    </a:p>
                  </a:txBody>
                  <a:tcPr marL="6350" marR="6350" marT="6350" marB="0" anchor="ctr"/>
                </a:tc>
                <a:tc>
                  <a:txBody>
                    <a:bodyPr/>
                    <a:lstStyle/>
                    <a:p>
                      <a:pPr algn="ctr" fontAlgn="ctr"/>
                      <a:r>
                        <a:rPr lang="zh-TW" altLang="en-US" sz="2000" b="0" i="0" u="none" strike="noStrike">
                          <a:latin typeface="細明體"/>
                        </a:rPr>
                        <a:t>達全中運參賽標準</a:t>
                      </a:r>
                    </a:p>
                  </a:txBody>
                  <a:tcPr marL="6350" marR="6350" marT="6350" marB="0" anchor="ctr"/>
                </a:tc>
              </a:tr>
              <a:tr h="370840">
                <a:tc>
                  <a:txBody>
                    <a:bodyPr/>
                    <a:lstStyle/>
                    <a:p>
                      <a:pPr algn="ctr" fontAlgn="ctr"/>
                      <a:r>
                        <a:rPr lang="en-US" altLang="zh-TW" sz="2000" b="0" i="0" u="none" strike="noStrike">
                          <a:latin typeface="Times New Roman"/>
                        </a:rPr>
                        <a:t>914-11</a:t>
                      </a:r>
                    </a:p>
                  </a:txBody>
                  <a:tcPr marL="6350" marR="6350" marT="6350" marB="0" anchor="ctr"/>
                </a:tc>
                <a:tc>
                  <a:txBody>
                    <a:bodyPr/>
                    <a:lstStyle/>
                    <a:p>
                      <a:pPr algn="ctr" fontAlgn="ctr"/>
                      <a:r>
                        <a:rPr lang="zh-TW" altLang="en-US" sz="2000" b="0" i="0" u="none" strike="noStrike">
                          <a:latin typeface="Times New Roman"/>
                        </a:rPr>
                        <a:t>黃宇晨</a:t>
                      </a:r>
                    </a:p>
                  </a:txBody>
                  <a:tcPr marL="6350" marR="6350" marT="6350" marB="0" anchor="ctr"/>
                </a:tc>
                <a:tc>
                  <a:txBody>
                    <a:bodyPr/>
                    <a:lstStyle/>
                    <a:p>
                      <a:pPr algn="ctr" fontAlgn="ctr"/>
                      <a:r>
                        <a:rPr lang="zh-TW" altLang="en-US" sz="2000" b="0" i="0" u="none" strike="noStrike">
                          <a:latin typeface="Times New Roman"/>
                        </a:rPr>
                        <a:t>國男撐竿跳高</a:t>
                      </a:r>
                    </a:p>
                  </a:txBody>
                  <a:tcPr marL="6350" marR="6350" marT="6350" marB="0" anchor="ctr"/>
                </a:tc>
                <a:tc>
                  <a:txBody>
                    <a:bodyPr/>
                    <a:lstStyle/>
                    <a:p>
                      <a:pPr algn="ctr" fontAlgn="ctr"/>
                      <a:r>
                        <a:rPr lang="en-US" altLang="zh-TW" sz="2000" b="0" i="0" u="none" strike="noStrike">
                          <a:latin typeface="Times New Roman"/>
                        </a:rPr>
                        <a:t>2</a:t>
                      </a:r>
                    </a:p>
                  </a:txBody>
                  <a:tcPr marL="6350" marR="6350" marT="6350" marB="0" anchor="ctr"/>
                </a:tc>
                <a:tc>
                  <a:txBody>
                    <a:bodyPr/>
                    <a:lstStyle/>
                    <a:p>
                      <a:pPr algn="ctr" fontAlgn="ctr"/>
                      <a:r>
                        <a:rPr lang="en-US" altLang="zh-TW" sz="2000" b="0" i="0" u="none" strike="noStrike">
                          <a:latin typeface="Times New Roman"/>
                        </a:rPr>
                        <a:t>3</a:t>
                      </a:r>
                      <a:r>
                        <a:rPr lang="zh-TW" altLang="en-US" sz="2000" b="0" i="0" u="none" strike="noStrike">
                          <a:latin typeface="Times New Roman"/>
                        </a:rPr>
                        <a:t>米</a:t>
                      </a:r>
                      <a:r>
                        <a:rPr lang="en-US" altLang="zh-TW" sz="2000" b="0" i="0" u="none" strike="noStrike">
                          <a:latin typeface="Times New Roman"/>
                        </a:rPr>
                        <a:t>70</a:t>
                      </a:r>
                    </a:p>
                  </a:txBody>
                  <a:tcPr marL="6350" marR="6350" marT="6350" marB="0" anchor="ctr"/>
                </a:tc>
                <a:tc>
                  <a:txBody>
                    <a:bodyPr/>
                    <a:lstStyle/>
                    <a:p>
                      <a:pPr algn="ctr" fontAlgn="ctr"/>
                      <a:r>
                        <a:rPr lang="zh-TW" altLang="en-US" sz="2000" b="0" i="0" u="none" strike="noStrike">
                          <a:latin typeface="細明體"/>
                        </a:rPr>
                        <a:t>達全中運參賽標準</a:t>
                      </a:r>
                    </a:p>
                  </a:txBody>
                  <a:tcPr marL="6350" marR="6350" marT="6350" marB="0" anchor="ctr"/>
                </a:tc>
              </a:tr>
              <a:tr h="370840">
                <a:tc>
                  <a:txBody>
                    <a:bodyPr/>
                    <a:lstStyle/>
                    <a:p>
                      <a:pPr algn="ctr" fontAlgn="ctr"/>
                      <a:r>
                        <a:rPr lang="en-US" altLang="zh-TW" sz="2000" b="0" i="0" u="none" strike="noStrike">
                          <a:latin typeface="Times New Roman"/>
                        </a:rPr>
                        <a:t>914-10</a:t>
                      </a:r>
                    </a:p>
                  </a:txBody>
                  <a:tcPr marL="6350" marR="6350" marT="6350" marB="0" anchor="ctr"/>
                </a:tc>
                <a:tc>
                  <a:txBody>
                    <a:bodyPr/>
                    <a:lstStyle/>
                    <a:p>
                      <a:pPr algn="ctr" fontAlgn="ctr"/>
                      <a:r>
                        <a:rPr lang="zh-TW" altLang="en-US" sz="2000" b="0" i="0" u="none" strike="noStrike">
                          <a:latin typeface="Times New Roman"/>
                        </a:rPr>
                        <a:t>游耀興</a:t>
                      </a:r>
                    </a:p>
                  </a:txBody>
                  <a:tcPr marL="6350" marR="6350" marT="6350" marB="0" anchor="ctr"/>
                </a:tc>
                <a:tc>
                  <a:txBody>
                    <a:bodyPr/>
                    <a:lstStyle/>
                    <a:p>
                      <a:pPr algn="ctr" fontAlgn="ctr"/>
                      <a:r>
                        <a:rPr lang="zh-TW" altLang="en-US" sz="2000" b="0" i="0" u="none" strike="noStrike">
                          <a:latin typeface="Times New Roman"/>
                        </a:rPr>
                        <a:t>國男跳遠</a:t>
                      </a:r>
                    </a:p>
                  </a:txBody>
                  <a:tcPr marL="6350" marR="6350" marT="6350" marB="0" anchor="ctr"/>
                </a:tc>
                <a:tc>
                  <a:txBody>
                    <a:bodyPr/>
                    <a:lstStyle/>
                    <a:p>
                      <a:pPr algn="ctr" fontAlgn="ctr"/>
                      <a:r>
                        <a:rPr lang="en-US" altLang="zh-TW" sz="2000" b="0" i="0" u="none" strike="noStrike">
                          <a:latin typeface="Times New Roman"/>
                        </a:rPr>
                        <a:t>2</a:t>
                      </a:r>
                    </a:p>
                  </a:txBody>
                  <a:tcPr marL="6350" marR="6350" marT="6350" marB="0" anchor="ctr"/>
                </a:tc>
                <a:tc>
                  <a:txBody>
                    <a:bodyPr/>
                    <a:lstStyle/>
                    <a:p>
                      <a:pPr algn="ctr" fontAlgn="ctr"/>
                      <a:r>
                        <a:rPr lang="en-US" altLang="zh-TW" sz="2000" b="0" i="0" u="none" strike="noStrike">
                          <a:latin typeface="Times New Roman"/>
                        </a:rPr>
                        <a:t>5</a:t>
                      </a:r>
                      <a:r>
                        <a:rPr lang="zh-TW" altLang="en-US" sz="2000" b="0" i="0" u="none" strike="noStrike">
                          <a:latin typeface="Times New Roman"/>
                        </a:rPr>
                        <a:t>米</a:t>
                      </a:r>
                      <a:r>
                        <a:rPr lang="en-US" altLang="zh-TW" sz="2000" b="0" i="0" u="none" strike="noStrike">
                          <a:latin typeface="Times New Roman"/>
                        </a:rPr>
                        <a:t>76</a:t>
                      </a:r>
                    </a:p>
                  </a:txBody>
                  <a:tcPr marL="6350" marR="6350" marT="6350" marB="0" anchor="ctr"/>
                </a:tc>
                <a:tc>
                  <a:txBody>
                    <a:bodyPr/>
                    <a:lstStyle/>
                    <a:p>
                      <a:pPr algn="ctr" fontAlgn="ctr"/>
                      <a:r>
                        <a:rPr lang="zh-TW" altLang="en-US" sz="2000" b="0" i="0" u="none" strike="noStrike">
                          <a:latin typeface="Times New Roman"/>
                        </a:rPr>
                        <a:t>　</a:t>
                      </a:r>
                    </a:p>
                  </a:txBody>
                  <a:tcPr marL="6350" marR="6350" marT="6350" marB="0" anchor="ctr"/>
                </a:tc>
              </a:tr>
              <a:tr h="370840">
                <a:tc>
                  <a:txBody>
                    <a:bodyPr/>
                    <a:lstStyle/>
                    <a:p>
                      <a:pPr algn="ctr" fontAlgn="ctr"/>
                      <a:r>
                        <a:rPr lang="en-US" altLang="zh-TW" sz="2000" b="0" i="0" u="none" strike="noStrike">
                          <a:latin typeface="Times New Roman"/>
                        </a:rPr>
                        <a:t>803-04</a:t>
                      </a:r>
                    </a:p>
                  </a:txBody>
                  <a:tcPr marL="6350" marR="6350" marT="6350" marB="0" anchor="ctr"/>
                </a:tc>
                <a:tc>
                  <a:txBody>
                    <a:bodyPr/>
                    <a:lstStyle/>
                    <a:p>
                      <a:pPr algn="ctr" fontAlgn="ctr"/>
                      <a:r>
                        <a:rPr lang="zh-TW" altLang="en-US" sz="2000" b="0" i="0" u="none" strike="noStrike">
                          <a:latin typeface="Times New Roman"/>
                        </a:rPr>
                        <a:t>李易承</a:t>
                      </a:r>
                    </a:p>
                  </a:txBody>
                  <a:tcPr marL="6350" marR="6350" marT="6350" marB="0" anchor="ctr"/>
                </a:tc>
                <a:tc>
                  <a:txBody>
                    <a:bodyPr/>
                    <a:lstStyle/>
                    <a:p>
                      <a:pPr algn="ctr" fontAlgn="ctr"/>
                      <a:r>
                        <a:rPr lang="zh-TW" altLang="en-US" sz="2000" b="0" i="0" u="none" strike="noStrike">
                          <a:latin typeface="Times New Roman"/>
                        </a:rPr>
                        <a:t>國男跳高</a:t>
                      </a:r>
                    </a:p>
                  </a:txBody>
                  <a:tcPr marL="6350" marR="6350" marT="6350" marB="0" anchor="ctr"/>
                </a:tc>
                <a:tc>
                  <a:txBody>
                    <a:bodyPr/>
                    <a:lstStyle/>
                    <a:p>
                      <a:pPr algn="ctr" fontAlgn="ctr"/>
                      <a:r>
                        <a:rPr lang="en-US" altLang="zh-TW" sz="2000" b="0" i="0" u="none" strike="noStrike">
                          <a:latin typeface="Times New Roman"/>
                        </a:rPr>
                        <a:t>2</a:t>
                      </a:r>
                    </a:p>
                  </a:txBody>
                  <a:tcPr marL="6350" marR="6350" marT="6350" marB="0" anchor="ctr"/>
                </a:tc>
                <a:tc>
                  <a:txBody>
                    <a:bodyPr/>
                    <a:lstStyle/>
                    <a:p>
                      <a:pPr algn="ctr" fontAlgn="ctr"/>
                      <a:r>
                        <a:rPr lang="en-US" altLang="zh-TW" sz="2000" b="0" i="0" u="none" strike="noStrike">
                          <a:latin typeface="Times New Roman"/>
                        </a:rPr>
                        <a:t>1</a:t>
                      </a:r>
                      <a:r>
                        <a:rPr lang="zh-TW" altLang="en-US" sz="2000" b="0" i="0" u="none" strike="noStrike">
                          <a:latin typeface="Times New Roman"/>
                        </a:rPr>
                        <a:t>米</a:t>
                      </a:r>
                      <a:r>
                        <a:rPr lang="en-US" altLang="zh-TW" sz="2000" b="0" i="0" u="none" strike="noStrike">
                          <a:latin typeface="Times New Roman"/>
                        </a:rPr>
                        <a:t>60</a:t>
                      </a:r>
                    </a:p>
                  </a:txBody>
                  <a:tcPr marL="6350" marR="6350" marT="6350" marB="0" anchor="ctr"/>
                </a:tc>
                <a:tc>
                  <a:txBody>
                    <a:bodyPr/>
                    <a:lstStyle/>
                    <a:p>
                      <a:pPr algn="ctr" fontAlgn="ctr"/>
                      <a:r>
                        <a:rPr lang="zh-TW" altLang="en-US" sz="2000" b="0" i="0" u="none" strike="noStrike" dirty="0">
                          <a:latin typeface="Times New Roman"/>
                        </a:rPr>
                        <a:t>　</a:t>
                      </a:r>
                    </a:p>
                  </a:txBody>
                  <a:tcPr marL="6350" marR="6350" marT="6350" marB="0" anchor="ctr"/>
                </a:tc>
              </a:tr>
            </a:tbl>
          </a:graphicData>
        </a:graphic>
      </p:graphicFrame>
    </p:spTree>
  </p:cSld>
  <p:clrMapOvr>
    <a:masterClrMapping/>
  </p:clrMapOvr>
  <p:transition advClick="0" advTm="5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105</a:t>
            </a:r>
            <a:r>
              <a:rPr lang="zh-TW" altLang="en-US" dirty="0" smtClean="0"/>
              <a:t>學年度宜蘭縣中小學運動會</a:t>
            </a:r>
            <a:br>
              <a:rPr lang="zh-TW" altLang="en-US" dirty="0" smtClean="0"/>
            </a:br>
            <a:r>
              <a:rPr lang="zh-TW" altLang="en-US" dirty="0" smtClean="0"/>
              <a:t>日期：</a:t>
            </a:r>
            <a:r>
              <a:rPr lang="en-US" altLang="zh-TW" dirty="0" smtClean="0"/>
              <a:t>106.03.02~04</a:t>
            </a:r>
            <a:r>
              <a:rPr lang="zh-TW" altLang="en-US" dirty="0" smtClean="0"/>
              <a:t> </a:t>
            </a:r>
            <a:endParaRPr lang="zh-TW" altLang="en-US" dirty="0"/>
          </a:p>
        </p:txBody>
      </p:sp>
      <p:graphicFrame>
        <p:nvGraphicFramePr>
          <p:cNvPr id="4" name="內容版面配置區 3"/>
          <p:cNvGraphicFramePr>
            <a:graphicFrameLocks noGrp="1"/>
          </p:cNvGraphicFramePr>
          <p:nvPr>
            <p:ph idx="1"/>
          </p:nvPr>
        </p:nvGraphicFramePr>
        <p:xfrm>
          <a:off x="457200" y="1600200"/>
          <a:ext cx="8229600" cy="443357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pPr algn="ctr" fontAlgn="ctr"/>
                      <a:r>
                        <a:rPr lang="zh-TW" altLang="en-US" sz="2400" b="0" i="0" u="none" strike="noStrike" dirty="0">
                          <a:latin typeface="Times New Roman"/>
                        </a:rPr>
                        <a:t>班級</a:t>
                      </a:r>
                    </a:p>
                  </a:txBody>
                  <a:tcPr marL="6350" marR="6350" marT="6350" marB="0" anchor="ctr"/>
                </a:tc>
                <a:tc>
                  <a:txBody>
                    <a:bodyPr/>
                    <a:lstStyle/>
                    <a:p>
                      <a:pPr algn="ctr" fontAlgn="ctr"/>
                      <a:r>
                        <a:rPr lang="zh-TW" altLang="en-US" sz="2400" b="0" i="0" u="none" strike="noStrike" dirty="0">
                          <a:latin typeface="Times New Roman"/>
                        </a:rPr>
                        <a:t>姓名</a:t>
                      </a:r>
                    </a:p>
                  </a:txBody>
                  <a:tcPr marL="6350" marR="6350" marT="6350" marB="0" anchor="ctr"/>
                </a:tc>
                <a:tc>
                  <a:txBody>
                    <a:bodyPr/>
                    <a:lstStyle/>
                    <a:p>
                      <a:pPr algn="ctr" fontAlgn="ctr"/>
                      <a:r>
                        <a:rPr lang="zh-TW" altLang="en-US" sz="2400" b="0" i="0" u="none" strike="noStrike" dirty="0">
                          <a:latin typeface="Times New Roman"/>
                        </a:rPr>
                        <a:t>項目</a:t>
                      </a:r>
                    </a:p>
                  </a:txBody>
                  <a:tcPr marL="6350" marR="6350" marT="6350" marB="0" anchor="ctr"/>
                </a:tc>
                <a:tc>
                  <a:txBody>
                    <a:bodyPr/>
                    <a:lstStyle/>
                    <a:p>
                      <a:pPr algn="ctr" fontAlgn="ctr"/>
                      <a:r>
                        <a:rPr lang="zh-TW" altLang="en-US" sz="2400" b="0" i="0" u="none" strike="noStrike" dirty="0">
                          <a:latin typeface="Times New Roman"/>
                        </a:rPr>
                        <a:t>名次</a:t>
                      </a:r>
                    </a:p>
                  </a:txBody>
                  <a:tcPr marL="6350" marR="6350" marT="6350" marB="0" anchor="ctr"/>
                </a:tc>
                <a:tc>
                  <a:txBody>
                    <a:bodyPr/>
                    <a:lstStyle/>
                    <a:p>
                      <a:pPr algn="ctr" fontAlgn="ctr"/>
                      <a:r>
                        <a:rPr lang="zh-TW" altLang="en-US" sz="2400" b="0" i="0" u="none" strike="noStrike" dirty="0">
                          <a:latin typeface="Times New Roman"/>
                        </a:rPr>
                        <a:t>成績</a:t>
                      </a:r>
                    </a:p>
                  </a:txBody>
                  <a:tcPr marL="6350" marR="6350" marT="6350" marB="0" anchor="ctr"/>
                </a:tc>
                <a:tc>
                  <a:txBody>
                    <a:bodyPr/>
                    <a:lstStyle/>
                    <a:p>
                      <a:pPr algn="ctr" fontAlgn="ctr"/>
                      <a:r>
                        <a:rPr lang="zh-TW" altLang="en-US" sz="2400" b="0" i="0" u="none" strike="noStrike" dirty="0">
                          <a:latin typeface="Times New Roman"/>
                        </a:rPr>
                        <a:t>備註</a:t>
                      </a:r>
                    </a:p>
                  </a:txBody>
                  <a:tcPr marL="6350" marR="6350" marT="6350" marB="0" anchor="ctr"/>
                </a:tc>
              </a:tr>
              <a:tr h="370840">
                <a:tc>
                  <a:txBody>
                    <a:bodyPr/>
                    <a:lstStyle/>
                    <a:p>
                      <a:pPr algn="ctr" fontAlgn="ctr"/>
                      <a:r>
                        <a:rPr lang="en-US" altLang="zh-TW" sz="2400" b="0" i="0" u="none" strike="noStrike" dirty="0">
                          <a:latin typeface="Times New Roman"/>
                        </a:rPr>
                        <a:t>803-04</a:t>
                      </a:r>
                    </a:p>
                  </a:txBody>
                  <a:tcPr marL="6350" marR="6350" marT="6350" marB="0" anchor="ctr"/>
                </a:tc>
                <a:tc>
                  <a:txBody>
                    <a:bodyPr/>
                    <a:lstStyle/>
                    <a:p>
                      <a:pPr algn="ctr" fontAlgn="ctr"/>
                      <a:r>
                        <a:rPr lang="zh-TW" altLang="en-US" sz="2400" b="0" i="0" u="none" strike="noStrike">
                          <a:latin typeface="Times New Roman"/>
                        </a:rPr>
                        <a:t>李易承</a:t>
                      </a:r>
                    </a:p>
                  </a:txBody>
                  <a:tcPr marL="6350" marR="6350" marT="6350" marB="0" anchor="ctr"/>
                </a:tc>
                <a:tc>
                  <a:txBody>
                    <a:bodyPr/>
                    <a:lstStyle/>
                    <a:p>
                      <a:pPr algn="ctr" fontAlgn="ctr"/>
                      <a:r>
                        <a:rPr lang="zh-TW" altLang="en-US" sz="2400" b="0" i="0" u="none" strike="noStrike">
                          <a:latin typeface="Times New Roman"/>
                        </a:rPr>
                        <a:t>國男撐竿跳高</a:t>
                      </a:r>
                    </a:p>
                  </a:txBody>
                  <a:tcPr marL="6350" marR="6350" marT="6350" marB="0" anchor="ctr"/>
                </a:tc>
                <a:tc>
                  <a:txBody>
                    <a:bodyPr/>
                    <a:lstStyle/>
                    <a:p>
                      <a:pPr algn="ctr" fontAlgn="ctr"/>
                      <a:r>
                        <a:rPr lang="en-US" altLang="zh-TW" sz="2400" b="0" i="0" u="none" strike="noStrike">
                          <a:latin typeface="Times New Roman"/>
                        </a:rPr>
                        <a:t>3</a:t>
                      </a:r>
                    </a:p>
                  </a:txBody>
                  <a:tcPr marL="6350" marR="6350" marT="6350" marB="0" anchor="ctr"/>
                </a:tc>
                <a:tc>
                  <a:txBody>
                    <a:bodyPr/>
                    <a:lstStyle/>
                    <a:p>
                      <a:pPr algn="ctr" fontAlgn="ctr"/>
                      <a:r>
                        <a:rPr lang="en-US" altLang="zh-TW" sz="2400" b="0" i="0" u="none" strike="noStrike">
                          <a:latin typeface="Times New Roman"/>
                        </a:rPr>
                        <a:t>3</a:t>
                      </a:r>
                      <a:r>
                        <a:rPr lang="zh-TW" altLang="en-US" sz="2400" b="0" i="0" u="none" strike="noStrike">
                          <a:latin typeface="Times New Roman"/>
                        </a:rPr>
                        <a:t>米</a:t>
                      </a:r>
                      <a:r>
                        <a:rPr lang="en-US" altLang="zh-TW" sz="2400" b="0" i="0" u="none" strike="noStrike">
                          <a:latin typeface="Times New Roman"/>
                        </a:rPr>
                        <a:t>10</a:t>
                      </a:r>
                    </a:p>
                  </a:txBody>
                  <a:tcPr marL="6350" marR="6350" marT="6350" marB="0" anchor="ctr"/>
                </a:tc>
                <a:tc>
                  <a:txBody>
                    <a:bodyPr/>
                    <a:lstStyle/>
                    <a:p>
                      <a:pPr algn="ctr" fontAlgn="ctr"/>
                      <a:r>
                        <a:rPr lang="zh-TW" altLang="en-US" sz="2400" b="0" i="0" u="none" strike="noStrike">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805-06</a:t>
                      </a:r>
                    </a:p>
                  </a:txBody>
                  <a:tcPr marL="6350" marR="6350" marT="6350" marB="0" anchor="ctr"/>
                </a:tc>
                <a:tc>
                  <a:txBody>
                    <a:bodyPr/>
                    <a:lstStyle/>
                    <a:p>
                      <a:pPr algn="ctr" fontAlgn="ctr"/>
                      <a:r>
                        <a:rPr lang="zh-TW" altLang="en-US" sz="2400" b="0" i="0" u="none" strike="noStrike">
                          <a:latin typeface="Times New Roman"/>
                        </a:rPr>
                        <a:t>秦紹恩</a:t>
                      </a:r>
                    </a:p>
                  </a:txBody>
                  <a:tcPr marL="6350" marR="6350" marT="6350" marB="0" anchor="ctr"/>
                </a:tc>
                <a:tc>
                  <a:txBody>
                    <a:bodyPr/>
                    <a:lstStyle/>
                    <a:p>
                      <a:pPr algn="ctr" fontAlgn="ctr"/>
                      <a:r>
                        <a:rPr lang="zh-TW" altLang="en-US" sz="2400" b="0" i="0" u="none" strike="noStrike">
                          <a:latin typeface="Times New Roman"/>
                        </a:rPr>
                        <a:t>國男</a:t>
                      </a:r>
                      <a:r>
                        <a:rPr lang="en-US" altLang="zh-TW" sz="2400" b="0" i="0" u="none" strike="noStrike">
                          <a:latin typeface="Times New Roman"/>
                        </a:rPr>
                        <a:t>100</a:t>
                      </a:r>
                      <a:r>
                        <a:rPr lang="zh-TW" altLang="en-US" sz="2400" b="0" i="0" u="none" strike="noStrike">
                          <a:latin typeface="Times New Roman"/>
                        </a:rPr>
                        <a:t>公尺</a:t>
                      </a:r>
                    </a:p>
                  </a:txBody>
                  <a:tcPr marL="6350" marR="6350" marT="6350" marB="0" anchor="ctr"/>
                </a:tc>
                <a:tc>
                  <a:txBody>
                    <a:bodyPr/>
                    <a:lstStyle/>
                    <a:p>
                      <a:pPr algn="ctr" fontAlgn="ctr"/>
                      <a:r>
                        <a:rPr lang="en-US" altLang="zh-TW" sz="2400" b="0" i="0" u="none" strike="noStrike">
                          <a:latin typeface="Times New Roman"/>
                        </a:rPr>
                        <a:t>4</a:t>
                      </a:r>
                    </a:p>
                  </a:txBody>
                  <a:tcPr marL="6350" marR="6350" marT="6350" marB="0" anchor="ctr"/>
                </a:tc>
                <a:tc>
                  <a:txBody>
                    <a:bodyPr/>
                    <a:lstStyle/>
                    <a:p>
                      <a:pPr algn="ctr" fontAlgn="ctr"/>
                      <a:r>
                        <a:rPr lang="en-US" altLang="zh-TW" sz="2400" b="0" i="0" u="none" strike="noStrike">
                          <a:latin typeface="Times New Roman"/>
                        </a:rPr>
                        <a:t>11</a:t>
                      </a:r>
                      <a:r>
                        <a:rPr lang="zh-TW" altLang="en-US" sz="2400" b="0" i="0" u="none" strike="noStrike">
                          <a:latin typeface="Times New Roman"/>
                        </a:rPr>
                        <a:t>秒</a:t>
                      </a:r>
                      <a:r>
                        <a:rPr lang="en-US" altLang="zh-TW" sz="2400" b="0" i="0" u="none" strike="noStrike">
                          <a:latin typeface="Times New Roman"/>
                        </a:rPr>
                        <a:t>8</a:t>
                      </a:r>
                    </a:p>
                  </a:txBody>
                  <a:tcPr marL="6350" marR="6350" marT="6350" marB="0" anchor="ctr"/>
                </a:tc>
                <a:tc>
                  <a:txBody>
                    <a:bodyPr/>
                    <a:lstStyle/>
                    <a:p>
                      <a:pPr algn="ctr" fontAlgn="ctr"/>
                      <a:r>
                        <a:rPr lang="zh-TW" altLang="en-US" sz="2400" b="0" i="0" u="none" strike="noStrike">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713-11</a:t>
                      </a:r>
                    </a:p>
                  </a:txBody>
                  <a:tcPr marL="6350" marR="6350" marT="6350" marB="0" anchor="ctr"/>
                </a:tc>
                <a:tc>
                  <a:txBody>
                    <a:bodyPr/>
                    <a:lstStyle/>
                    <a:p>
                      <a:pPr algn="ctr" fontAlgn="ctr"/>
                      <a:r>
                        <a:rPr lang="zh-TW" altLang="en-US" sz="2400" b="0" i="0" u="none" strike="noStrike">
                          <a:latin typeface="Times New Roman"/>
                        </a:rPr>
                        <a:t>黃浩恩</a:t>
                      </a:r>
                    </a:p>
                  </a:txBody>
                  <a:tcPr marL="6350" marR="6350" marT="6350" marB="0" anchor="ctr"/>
                </a:tc>
                <a:tc>
                  <a:txBody>
                    <a:bodyPr/>
                    <a:lstStyle/>
                    <a:p>
                      <a:pPr algn="ctr" fontAlgn="ctr"/>
                      <a:r>
                        <a:rPr lang="zh-TW" altLang="en-US" sz="2400" b="0" i="0" u="none" strike="noStrike">
                          <a:latin typeface="Times New Roman"/>
                        </a:rPr>
                        <a:t>國男</a:t>
                      </a:r>
                      <a:r>
                        <a:rPr lang="en-US" altLang="zh-TW" sz="2400" b="0" i="0" u="none" strike="noStrike">
                          <a:latin typeface="Times New Roman"/>
                        </a:rPr>
                        <a:t>110</a:t>
                      </a:r>
                      <a:r>
                        <a:rPr lang="zh-TW" altLang="en-US" sz="2400" b="0" i="0" u="none" strike="noStrike">
                          <a:latin typeface="Times New Roman"/>
                        </a:rPr>
                        <a:t>公尺跨欄</a:t>
                      </a:r>
                    </a:p>
                  </a:txBody>
                  <a:tcPr marL="6350" marR="6350" marT="6350" marB="0" anchor="ctr"/>
                </a:tc>
                <a:tc>
                  <a:txBody>
                    <a:bodyPr/>
                    <a:lstStyle/>
                    <a:p>
                      <a:pPr algn="ctr" fontAlgn="ctr"/>
                      <a:r>
                        <a:rPr lang="en-US" altLang="zh-TW" sz="2400" b="0" i="0" u="none" strike="noStrike">
                          <a:latin typeface="Times New Roman"/>
                        </a:rPr>
                        <a:t>4</a:t>
                      </a:r>
                    </a:p>
                  </a:txBody>
                  <a:tcPr marL="6350" marR="6350" marT="6350" marB="0" anchor="ctr"/>
                </a:tc>
                <a:tc>
                  <a:txBody>
                    <a:bodyPr/>
                    <a:lstStyle/>
                    <a:p>
                      <a:pPr algn="ctr" fontAlgn="ctr"/>
                      <a:r>
                        <a:rPr lang="en-US" altLang="zh-TW" sz="2400" b="0" i="0" u="none" strike="noStrike">
                          <a:latin typeface="Times New Roman"/>
                        </a:rPr>
                        <a:t>18</a:t>
                      </a:r>
                      <a:r>
                        <a:rPr lang="zh-TW" altLang="en-US" sz="2400" b="0" i="0" u="none" strike="noStrike">
                          <a:latin typeface="Times New Roman"/>
                        </a:rPr>
                        <a:t>秒</a:t>
                      </a:r>
                      <a:r>
                        <a:rPr lang="en-US" altLang="zh-TW" sz="2400" b="0" i="0" u="none" strike="noStrike">
                          <a:latin typeface="Times New Roman"/>
                        </a:rPr>
                        <a:t>0</a:t>
                      </a:r>
                    </a:p>
                  </a:txBody>
                  <a:tcPr marL="6350" marR="6350" marT="6350" marB="0" anchor="ctr"/>
                </a:tc>
                <a:tc>
                  <a:txBody>
                    <a:bodyPr/>
                    <a:lstStyle/>
                    <a:p>
                      <a:pPr algn="ctr" fontAlgn="ctr"/>
                      <a:r>
                        <a:rPr lang="zh-TW" altLang="en-US" sz="2400" b="0" i="0" u="none" strike="noStrike">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907-09</a:t>
                      </a:r>
                    </a:p>
                  </a:txBody>
                  <a:tcPr marL="6350" marR="6350" marT="6350" marB="0" anchor="ctr"/>
                </a:tc>
                <a:tc>
                  <a:txBody>
                    <a:bodyPr/>
                    <a:lstStyle/>
                    <a:p>
                      <a:pPr algn="ctr" fontAlgn="ctr"/>
                      <a:r>
                        <a:rPr lang="zh-TW" altLang="en-US" sz="2400" b="0" i="0" u="none" strike="noStrike">
                          <a:latin typeface="Times New Roman"/>
                        </a:rPr>
                        <a:t>黃宇昇</a:t>
                      </a:r>
                    </a:p>
                  </a:txBody>
                  <a:tcPr marL="6350" marR="6350" marT="6350" marB="0" anchor="ctr"/>
                </a:tc>
                <a:tc>
                  <a:txBody>
                    <a:bodyPr/>
                    <a:lstStyle/>
                    <a:p>
                      <a:pPr algn="ctr" fontAlgn="ctr"/>
                      <a:r>
                        <a:rPr lang="zh-TW" altLang="en-US" sz="2400" b="0" i="0" u="none" strike="noStrike">
                          <a:latin typeface="Times New Roman"/>
                        </a:rPr>
                        <a:t>國男跳遠</a:t>
                      </a:r>
                    </a:p>
                  </a:txBody>
                  <a:tcPr marL="6350" marR="6350" marT="6350" marB="0" anchor="ctr"/>
                </a:tc>
                <a:tc>
                  <a:txBody>
                    <a:bodyPr/>
                    <a:lstStyle/>
                    <a:p>
                      <a:pPr algn="ctr" fontAlgn="ctr"/>
                      <a:r>
                        <a:rPr lang="en-US" altLang="zh-TW" sz="2400" b="0" i="0" u="none" strike="noStrike">
                          <a:latin typeface="Times New Roman"/>
                        </a:rPr>
                        <a:t>5</a:t>
                      </a:r>
                    </a:p>
                  </a:txBody>
                  <a:tcPr marL="6350" marR="6350" marT="6350" marB="0" anchor="ctr"/>
                </a:tc>
                <a:tc>
                  <a:txBody>
                    <a:bodyPr/>
                    <a:lstStyle/>
                    <a:p>
                      <a:pPr algn="ctr" fontAlgn="ctr"/>
                      <a:r>
                        <a:rPr lang="en-US" altLang="zh-TW" sz="2400" b="0" i="0" u="none" strike="noStrike">
                          <a:latin typeface="Times New Roman"/>
                        </a:rPr>
                        <a:t>5</a:t>
                      </a:r>
                      <a:r>
                        <a:rPr lang="zh-TW" altLang="en-US" sz="2400" b="0" i="0" u="none" strike="noStrike">
                          <a:latin typeface="Times New Roman"/>
                        </a:rPr>
                        <a:t>米</a:t>
                      </a:r>
                      <a:r>
                        <a:rPr lang="en-US" altLang="zh-TW" sz="2400" b="0" i="0" u="none" strike="noStrike">
                          <a:latin typeface="Times New Roman"/>
                        </a:rPr>
                        <a:t>31</a:t>
                      </a:r>
                    </a:p>
                  </a:txBody>
                  <a:tcPr marL="6350" marR="6350" marT="6350" marB="0" anchor="ctr"/>
                </a:tc>
                <a:tc>
                  <a:txBody>
                    <a:bodyPr/>
                    <a:lstStyle/>
                    <a:p>
                      <a:pPr algn="ctr" fontAlgn="ctr"/>
                      <a:r>
                        <a:rPr lang="zh-TW" altLang="en-US" sz="2400" b="0" i="0" u="none" strike="noStrike">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904-12</a:t>
                      </a:r>
                    </a:p>
                  </a:txBody>
                  <a:tcPr marL="6350" marR="6350" marT="6350" marB="0" anchor="ctr"/>
                </a:tc>
                <a:tc>
                  <a:txBody>
                    <a:bodyPr/>
                    <a:lstStyle/>
                    <a:p>
                      <a:pPr algn="ctr" fontAlgn="ctr"/>
                      <a:r>
                        <a:rPr lang="zh-TW" altLang="en-US" sz="2400" b="0" i="0" u="none" strike="noStrike">
                          <a:latin typeface="Times New Roman"/>
                        </a:rPr>
                        <a:t>黃立全</a:t>
                      </a:r>
                    </a:p>
                  </a:txBody>
                  <a:tcPr marL="6350" marR="6350" marT="6350" marB="0" anchor="ctr"/>
                </a:tc>
                <a:tc>
                  <a:txBody>
                    <a:bodyPr/>
                    <a:lstStyle/>
                    <a:p>
                      <a:pPr algn="ctr" fontAlgn="ctr"/>
                      <a:r>
                        <a:rPr lang="zh-TW" altLang="en-US" sz="2400" b="0" i="0" u="none" strike="noStrike">
                          <a:latin typeface="Times New Roman"/>
                        </a:rPr>
                        <a:t>國男</a:t>
                      </a:r>
                      <a:r>
                        <a:rPr lang="en-US" altLang="zh-TW" sz="2400" b="0" i="0" u="none" strike="noStrike">
                          <a:latin typeface="Times New Roman"/>
                        </a:rPr>
                        <a:t>100</a:t>
                      </a:r>
                      <a:r>
                        <a:rPr lang="zh-TW" altLang="en-US" sz="2400" b="0" i="0" u="none" strike="noStrike">
                          <a:latin typeface="Times New Roman"/>
                        </a:rPr>
                        <a:t>公尺</a:t>
                      </a:r>
                    </a:p>
                  </a:txBody>
                  <a:tcPr marL="6350" marR="6350" marT="6350" marB="0" anchor="ctr"/>
                </a:tc>
                <a:tc>
                  <a:txBody>
                    <a:bodyPr/>
                    <a:lstStyle/>
                    <a:p>
                      <a:pPr algn="ctr" fontAlgn="ctr"/>
                      <a:r>
                        <a:rPr lang="en-US" altLang="zh-TW" sz="2400" b="0" i="0" u="none" strike="noStrike">
                          <a:latin typeface="Times New Roman"/>
                        </a:rPr>
                        <a:t>5</a:t>
                      </a:r>
                    </a:p>
                  </a:txBody>
                  <a:tcPr marL="6350" marR="6350" marT="6350" marB="0" anchor="ctr"/>
                </a:tc>
                <a:tc>
                  <a:txBody>
                    <a:bodyPr/>
                    <a:lstStyle/>
                    <a:p>
                      <a:pPr algn="ctr" fontAlgn="ctr"/>
                      <a:r>
                        <a:rPr lang="en-US" altLang="zh-TW" sz="2400" b="0" i="0" u="none" strike="noStrike">
                          <a:latin typeface="Times New Roman"/>
                        </a:rPr>
                        <a:t>11</a:t>
                      </a:r>
                      <a:r>
                        <a:rPr lang="zh-TW" altLang="en-US" sz="2400" b="0" i="0" u="none" strike="noStrike">
                          <a:latin typeface="Times New Roman"/>
                        </a:rPr>
                        <a:t>秒</a:t>
                      </a:r>
                      <a:r>
                        <a:rPr lang="en-US" altLang="zh-TW" sz="2400" b="0" i="0" u="none" strike="noStrike">
                          <a:latin typeface="Times New Roman"/>
                        </a:rPr>
                        <a:t>9</a:t>
                      </a:r>
                    </a:p>
                  </a:txBody>
                  <a:tcPr marL="6350" marR="6350" marT="6350" marB="0" anchor="ctr"/>
                </a:tc>
                <a:tc>
                  <a:txBody>
                    <a:bodyPr/>
                    <a:lstStyle/>
                    <a:p>
                      <a:pPr algn="ctr" fontAlgn="ctr"/>
                      <a:r>
                        <a:rPr lang="zh-TW" altLang="en-US" sz="2400" b="0" i="0" u="none" strike="noStrike">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904-12</a:t>
                      </a:r>
                    </a:p>
                  </a:txBody>
                  <a:tcPr marL="6350" marR="6350" marT="6350" marB="0" anchor="ctr"/>
                </a:tc>
                <a:tc>
                  <a:txBody>
                    <a:bodyPr/>
                    <a:lstStyle/>
                    <a:p>
                      <a:pPr algn="ctr" fontAlgn="ctr"/>
                      <a:r>
                        <a:rPr lang="zh-TW" altLang="en-US" sz="2400" b="0" i="0" u="none" strike="noStrike">
                          <a:latin typeface="Times New Roman"/>
                        </a:rPr>
                        <a:t>黃立全</a:t>
                      </a:r>
                    </a:p>
                  </a:txBody>
                  <a:tcPr marL="6350" marR="6350" marT="6350" marB="0" anchor="ctr"/>
                </a:tc>
                <a:tc>
                  <a:txBody>
                    <a:bodyPr/>
                    <a:lstStyle/>
                    <a:p>
                      <a:pPr algn="ctr" fontAlgn="ctr"/>
                      <a:r>
                        <a:rPr lang="zh-TW" altLang="en-US" sz="2400" b="0" i="0" u="none" strike="noStrike">
                          <a:latin typeface="Times New Roman"/>
                        </a:rPr>
                        <a:t>國男</a:t>
                      </a:r>
                      <a:r>
                        <a:rPr lang="en-US" altLang="zh-TW" sz="2400" b="0" i="0" u="none" strike="noStrike">
                          <a:latin typeface="Times New Roman"/>
                        </a:rPr>
                        <a:t>200</a:t>
                      </a:r>
                      <a:r>
                        <a:rPr lang="zh-TW" altLang="en-US" sz="2400" b="0" i="0" u="none" strike="noStrike">
                          <a:latin typeface="Times New Roman"/>
                        </a:rPr>
                        <a:t>公尺</a:t>
                      </a:r>
                    </a:p>
                  </a:txBody>
                  <a:tcPr marL="6350" marR="6350" marT="6350" marB="0" anchor="ctr"/>
                </a:tc>
                <a:tc>
                  <a:txBody>
                    <a:bodyPr/>
                    <a:lstStyle/>
                    <a:p>
                      <a:pPr algn="ctr" fontAlgn="ctr"/>
                      <a:r>
                        <a:rPr lang="en-US" altLang="zh-TW" sz="2400" b="0" i="0" u="none" strike="noStrike">
                          <a:latin typeface="Times New Roman"/>
                        </a:rPr>
                        <a:t>5</a:t>
                      </a:r>
                    </a:p>
                  </a:txBody>
                  <a:tcPr marL="6350" marR="6350" marT="6350" marB="0" anchor="ctr"/>
                </a:tc>
                <a:tc>
                  <a:txBody>
                    <a:bodyPr/>
                    <a:lstStyle/>
                    <a:p>
                      <a:pPr algn="ctr" fontAlgn="ctr"/>
                      <a:r>
                        <a:rPr lang="en-US" altLang="zh-TW" sz="2400" b="0" i="0" u="none" strike="noStrike">
                          <a:latin typeface="Times New Roman"/>
                        </a:rPr>
                        <a:t>24</a:t>
                      </a:r>
                      <a:r>
                        <a:rPr lang="zh-TW" altLang="en-US" sz="2400" b="0" i="0" u="none" strike="noStrike">
                          <a:latin typeface="Times New Roman"/>
                        </a:rPr>
                        <a:t>秒</a:t>
                      </a:r>
                      <a:r>
                        <a:rPr lang="en-US" altLang="zh-TW" sz="2400" b="0" i="0" u="none" strike="noStrike">
                          <a:latin typeface="Times New Roman"/>
                        </a:rPr>
                        <a:t>3</a:t>
                      </a:r>
                    </a:p>
                  </a:txBody>
                  <a:tcPr marL="6350" marR="6350" marT="6350" marB="0" anchor="ctr"/>
                </a:tc>
                <a:tc>
                  <a:txBody>
                    <a:bodyPr/>
                    <a:lstStyle/>
                    <a:p>
                      <a:pPr algn="ctr" fontAlgn="ctr"/>
                      <a:r>
                        <a:rPr lang="zh-TW" altLang="en-US" sz="2400" b="0" i="0" u="none" strike="noStrike" dirty="0">
                          <a:latin typeface="Times New Roman"/>
                        </a:rPr>
                        <a:t>　</a:t>
                      </a:r>
                    </a:p>
                  </a:txBody>
                  <a:tcPr marL="6350" marR="6350" marT="6350" marB="0" anchor="ctr"/>
                </a:tc>
              </a:tr>
            </a:tbl>
          </a:graphicData>
        </a:graphic>
      </p:graphicFrame>
    </p:spTree>
  </p:cSld>
  <p:clrMapOvr>
    <a:masterClrMapping/>
  </p:clrMapOvr>
  <p:transition advClick="0" advTm="5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105</a:t>
            </a:r>
            <a:r>
              <a:rPr lang="zh-TW" altLang="en-US" dirty="0" smtClean="0"/>
              <a:t>學年度宜蘭縣中小學運動會</a:t>
            </a:r>
            <a:br>
              <a:rPr lang="zh-TW" altLang="en-US" dirty="0" smtClean="0"/>
            </a:br>
            <a:r>
              <a:rPr lang="zh-TW" altLang="en-US" dirty="0" smtClean="0"/>
              <a:t>日期：</a:t>
            </a:r>
            <a:r>
              <a:rPr lang="en-US" altLang="zh-TW" dirty="0" smtClean="0"/>
              <a:t>106.03.02~04</a:t>
            </a:r>
            <a:r>
              <a:rPr lang="zh-TW" altLang="en-US" dirty="0" smtClean="0"/>
              <a:t> </a:t>
            </a:r>
            <a:endParaRPr lang="zh-TW" altLang="en-US" dirty="0"/>
          </a:p>
        </p:txBody>
      </p:sp>
      <p:graphicFrame>
        <p:nvGraphicFramePr>
          <p:cNvPr id="4" name="內容版面配置區 3"/>
          <p:cNvGraphicFramePr>
            <a:graphicFrameLocks noGrp="1"/>
          </p:cNvGraphicFramePr>
          <p:nvPr>
            <p:ph idx="1"/>
          </p:nvPr>
        </p:nvGraphicFramePr>
        <p:xfrm>
          <a:off x="457200" y="1600200"/>
          <a:ext cx="8229600" cy="455295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pPr algn="ctr" fontAlgn="ctr"/>
                      <a:r>
                        <a:rPr lang="zh-TW" altLang="en-US" sz="2400" b="0" i="0" u="none" strike="noStrike" dirty="0">
                          <a:latin typeface="Times New Roman"/>
                        </a:rPr>
                        <a:t>班級</a:t>
                      </a:r>
                    </a:p>
                  </a:txBody>
                  <a:tcPr marL="6350" marR="6350" marT="6350" marB="0" anchor="ctr"/>
                </a:tc>
                <a:tc>
                  <a:txBody>
                    <a:bodyPr/>
                    <a:lstStyle/>
                    <a:p>
                      <a:pPr algn="ctr" fontAlgn="ctr"/>
                      <a:r>
                        <a:rPr lang="zh-TW" altLang="en-US" sz="2400" b="0" i="0" u="none" strike="noStrike" dirty="0">
                          <a:latin typeface="Times New Roman"/>
                        </a:rPr>
                        <a:t>姓名</a:t>
                      </a:r>
                    </a:p>
                  </a:txBody>
                  <a:tcPr marL="6350" marR="6350" marT="6350" marB="0" anchor="ctr"/>
                </a:tc>
                <a:tc>
                  <a:txBody>
                    <a:bodyPr/>
                    <a:lstStyle/>
                    <a:p>
                      <a:pPr algn="ctr" fontAlgn="ctr"/>
                      <a:r>
                        <a:rPr lang="zh-TW" altLang="en-US" sz="2400" b="0" i="0" u="none" strike="noStrike" dirty="0">
                          <a:latin typeface="Times New Roman"/>
                        </a:rPr>
                        <a:t>項目</a:t>
                      </a:r>
                    </a:p>
                  </a:txBody>
                  <a:tcPr marL="6350" marR="6350" marT="6350" marB="0" anchor="ctr"/>
                </a:tc>
                <a:tc>
                  <a:txBody>
                    <a:bodyPr/>
                    <a:lstStyle/>
                    <a:p>
                      <a:pPr algn="ctr" fontAlgn="ctr"/>
                      <a:r>
                        <a:rPr lang="zh-TW" altLang="en-US" sz="2400" b="0" i="0" u="none" strike="noStrike" dirty="0">
                          <a:latin typeface="Times New Roman"/>
                        </a:rPr>
                        <a:t>名次</a:t>
                      </a:r>
                    </a:p>
                  </a:txBody>
                  <a:tcPr marL="6350" marR="6350" marT="6350" marB="0" anchor="ctr"/>
                </a:tc>
                <a:tc>
                  <a:txBody>
                    <a:bodyPr/>
                    <a:lstStyle/>
                    <a:p>
                      <a:pPr algn="ctr" fontAlgn="ctr"/>
                      <a:r>
                        <a:rPr lang="zh-TW" altLang="en-US" sz="2400" b="0" i="0" u="none" strike="noStrike" dirty="0">
                          <a:latin typeface="Times New Roman"/>
                        </a:rPr>
                        <a:t>成績</a:t>
                      </a:r>
                    </a:p>
                  </a:txBody>
                  <a:tcPr marL="6350" marR="6350" marT="6350" marB="0" anchor="ctr"/>
                </a:tc>
                <a:tc>
                  <a:txBody>
                    <a:bodyPr/>
                    <a:lstStyle/>
                    <a:p>
                      <a:pPr algn="ctr" fontAlgn="ctr"/>
                      <a:r>
                        <a:rPr lang="zh-TW" altLang="en-US" sz="2400" b="0" i="0" u="none" strike="noStrike" dirty="0">
                          <a:latin typeface="Times New Roman"/>
                        </a:rPr>
                        <a:t>備註</a:t>
                      </a:r>
                    </a:p>
                  </a:txBody>
                  <a:tcPr marL="6350" marR="6350" marT="6350" marB="0" anchor="ctr"/>
                </a:tc>
              </a:tr>
              <a:tr h="370840">
                <a:tc>
                  <a:txBody>
                    <a:bodyPr/>
                    <a:lstStyle/>
                    <a:p>
                      <a:pPr algn="ctr" fontAlgn="ctr"/>
                      <a:r>
                        <a:rPr lang="en-US" altLang="zh-TW" sz="2800" b="0" i="0" u="none" strike="noStrike" dirty="0">
                          <a:latin typeface="Times New Roman"/>
                        </a:rPr>
                        <a:t>909-01</a:t>
                      </a:r>
                    </a:p>
                  </a:txBody>
                  <a:tcPr marL="6350" marR="6350" marT="6350" marB="0" anchor="ctr"/>
                </a:tc>
                <a:tc>
                  <a:txBody>
                    <a:bodyPr/>
                    <a:lstStyle/>
                    <a:p>
                      <a:pPr algn="ctr" fontAlgn="ctr"/>
                      <a:r>
                        <a:rPr lang="zh-TW" altLang="en-US" sz="2800" b="0" i="0" u="none" strike="noStrike">
                          <a:latin typeface="Times New Roman"/>
                        </a:rPr>
                        <a:t>田裕宸</a:t>
                      </a:r>
                    </a:p>
                  </a:txBody>
                  <a:tcPr marL="6350" marR="6350" marT="6350" marB="0" anchor="ctr"/>
                </a:tc>
                <a:tc>
                  <a:txBody>
                    <a:bodyPr/>
                    <a:lstStyle/>
                    <a:p>
                      <a:pPr algn="ctr" fontAlgn="ctr"/>
                      <a:r>
                        <a:rPr lang="zh-TW" altLang="en-US" sz="2800" b="0" i="0" u="none" strike="noStrike">
                          <a:latin typeface="Times New Roman"/>
                        </a:rPr>
                        <a:t>國男鉛球</a:t>
                      </a:r>
                    </a:p>
                  </a:txBody>
                  <a:tcPr marL="6350" marR="6350" marT="6350" marB="0" anchor="ctr"/>
                </a:tc>
                <a:tc>
                  <a:txBody>
                    <a:bodyPr/>
                    <a:lstStyle/>
                    <a:p>
                      <a:pPr algn="ctr" fontAlgn="ctr"/>
                      <a:r>
                        <a:rPr lang="en-US" altLang="zh-TW" sz="2800" b="0" i="0" u="none" strike="noStrike">
                          <a:latin typeface="Times New Roman"/>
                        </a:rPr>
                        <a:t>6</a:t>
                      </a:r>
                    </a:p>
                  </a:txBody>
                  <a:tcPr marL="6350" marR="6350" marT="6350" marB="0" anchor="ctr"/>
                </a:tc>
                <a:tc>
                  <a:txBody>
                    <a:bodyPr/>
                    <a:lstStyle/>
                    <a:p>
                      <a:pPr algn="ctr" fontAlgn="ctr"/>
                      <a:r>
                        <a:rPr lang="en-US" altLang="zh-TW" sz="2800" b="0" i="0" u="none" strike="noStrike">
                          <a:latin typeface="Times New Roman"/>
                        </a:rPr>
                        <a:t>10</a:t>
                      </a:r>
                      <a:r>
                        <a:rPr lang="zh-TW" altLang="en-US" sz="2800" b="0" i="0" u="none" strike="noStrike">
                          <a:latin typeface="Times New Roman"/>
                        </a:rPr>
                        <a:t>米</a:t>
                      </a:r>
                      <a:r>
                        <a:rPr lang="en-US" altLang="zh-TW" sz="2800" b="0" i="0" u="none" strike="noStrike">
                          <a:latin typeface="Times New Roman"/>
                        </a:rPr>
                        <a:t>66</a:t>
                      </a:r>
                    </a:p>
                  </a:txBody>
                  <a:tcPr marL="6350" marR="6350" marT="6350" marB="0" anchor="ctr"/>
                </a:tc>
                <a:tc>
                  <a:txBody>
                    <a:bodyPr/>
                    <a:lstStyle/>
                    <a:p>
                      <a:pPr algn="ctr" fontAlgn="ctr"/>
                      <a:r>
                        <a:rPr lang="zh-TW" altLang="en-US" sz="2800" b="0" i="0" u="none" strike="noStrike">
                          <a:latin typeface="Times New Roman"/>
                        </a:rPr>
                        <a:t>　</a:t>
                      </a:r>
                    </a:p>
                  </a:txBody>
                  <a:tcPr marL="6350" marR="6350" marT="6350" marB="0" anchor="ctr"/>
                </a:tc>
              </a:tr>
              <a:tr h="370840">
                <a:tc>
                  <a:txBody>
                    <a:bodyPr/>
                    <a:lstStyle/>
                    <a:p>
                      <a:pPr algn="ctr" fontAlgn="ctr"/>
                      <a:r>
                        <a:rPr lang="en-US" altLang="zh-TW" sz="2800" b="0" i="0" u="none" strike="noStrike">
                          <a:latin typeface="Times New Roman"/>
                        </a:rPr>
                        <a:t>810-02</a:t>
                      </a:r>
                    </a:p>
                  </a:txBody>
                  <a:tcPr marL="6350" marR="6350" marT="6350" marB="0" anchor="ctr"/>
                </a:tc>
                <a:tc>
                  <a:txBody>
                    <a:bodyPr/>
                    <a:lstStyle/>
                    <a:p>
                      <a:pPr algn="ctr" fontAlgn="ctr"/>
                      <a:r>
                        <a:rPr lang="zh-TW" altLang="en-US" sz="2800" b="0" i="0" u="none" strike="noStrike">
                          <a:latin typeface="Times New Roman"/>
                        </a:rPr>
                        <a:t>何丞發</a:t>
                      </a:r>
                    </a:p>
                  </a:txBody>
                  <a:tcPr marL="6350" marR="6350" marT="6350" marB="0" anchor="ctr"/>
                </a:tc>
                <a:tc>
                  <a:txBody>
                    <a:bodyPr/>
                    <a:lstStyle/>
                    <a:p>
                      <a:pPr algn="ctr" fontAlgn="ctr"/>
                      <a:r>
                        <a:rPr lang="zh-TW" altLang="en-US" sz="2800" b="0" i="0" u="none" strike="noStrike">
                          <a:latin typeface="Times New Roman"/>
                        </a:rPr>
                        <a:t>國男標槍</a:t>
                      </a:r>
                    </a:p>
                  </a:txBody>
                  <a:tcPr marL="6350" marR="6350" marT="6350" marB="0" anchor="ctr"/>
                </a:tc>
                <a:tc>
                  <a:txBody>
                    <a:bodyPr/>
                    <a:lstStyle/>
                    <a:p>
                      <a:pPr algn="ctr" fontAlgn="ctr"/>
                      <a:r>
                        <a:rPr lang="en-US" altLang="zh-TW" sz="2800" b="0" i="0" u="none" strike="noStrike">
                          <a:latin typeface="Times New Roman"/>
                        </a:rPr>
                        <a:t>6</a:t>
                      </a:r>
                    </a:p>
                  </a:txBody>
                  <a:tcPr marL="6350" marR="6350" marT="6350" marB="0" anchor="ctr"/>
                </a:tc>
                <a:tc>
                  <a:txBody>
                    <a:bodyPr/>
                    <a:lstStyle/>
                    <a:p>
                      <a:pPr algn="ctr" fontAlgn="ctr"/>
                      <a:r>
                        <a:rPr lang="en-US" altLang="zh-TW" sz="2800" b="0" i="0" u="none" strike="noStrike">
                          <a:latin typeface="Times New Roman"/>
                        </a:rPr>
                        <a:t>40</a:t>
                      </a:r>
                      <a:r>
                        <a:rPr lang="zh-TW" altLang="en-US" sz="2800" b="0" i="0" u="none" strike="noStrike">
                          <a:latin typeface="Times New Roman"/>
                        </a:rPr>
                        <a:t>米</a:t>
                      </a:r>
                      <a:r>
                        <a:rPr lang="en-US" altLang="zh-TW" sz="2800" b="0" i="0" u="none" strike="noStrike">
                          <a:latin typeface="Times New Roman"/>
                        </a:rPr>
                        <a:t>48</a:t>
                      </a:r>
                    </a:p>
                  </a:txBody>
                  <a:tcPr marL="6350" marR="6350" marT="6350" marB="0" anchor="ctr"/>
                </a:tc>
                <a:tc>
                  <a:txBody>
                    <a:bodyPr/>
                    <a:lstStyle/>
                    <a:p>
                      <a:pPr algn="ctr" fontAlgn="ctr"/>
                      <a:r>
                        <a:rPr lang="zh-TW" altLang="en-US" sz="2800" b="0" i="0" u="none" strike="noStrike">
                          <a:latin typeface="Times New Roman"/>
                        </a:rPr>
                        <a:t>　</a:t>
                      </a:r>
                    </a:p>
                  </a:txBody>
                  <a:tcPr marL="6350" marR="6350" marT="6350" marB="0" anchor="ctr"/>
                </a:tc>
              </a:tr>
              <a:tr h="370840">
                <a:tc>
                  <a:txBody>
                    <a:bodyPr/>
                    <a:lstStyle/>
                    <a:p>
                      <a:pPr algn="ctr" fontAlgn="ctr"/>
                      <a:r>
                        <a:rPr lang="en-US" altLang="zh-TW" sz="2800" b="0" i="0" u="none" strike="noStrike">
                          <a:latin typeface="Times New Roman"/>
                        </a:rPr>
                        <a:t>907-11</a:t>
                      </a:r>
                    </a:p>
                  </a:txBody>
                  <a:tcPr marL="6350" marR="6350" marT="6350" marB="0" anchor="ctr"/>
                </a:tc>
                <a:tc>
                  <a:txBody>
                    <a:bodyPr/>
                    <a:lstStyle/>
                    <a:p>
                      <a:pPr algn="ctr" fontAlgn="ctr"/>
                      <a:r>
                        <a:rPr lang="zh-TW" altLang="en-US" sz="2800" b="0" i="0" u="none" strike="noStrike">
                          <a:latin typeface="Times New Roman"/>
                        </a:rPr>
                        <a:t>楊迪丞</a:t>
                      </a:r>
                    </a:p>
                  </a:txBody>
                  <a:tcPr marL="6350" marR="6350" marT="6350" marB="0" anchor="ctr"/>
                </a:tc>
                <a:tc>
                  <a:txBody>
                    <a:bodyPr/>
                    <a:lstStyle/>
                    <a:p>
                      <a:pPr algn="ctr" fontAlgn="ctr"/>
                      <a:r>
                        <a:rPr lang="zh-TW" altLang="en-US" sz="2800" b="0" i="0" u="none" strike="noStrike">
                          <a:latin typeface="Times New Roman"/>
                        </a:rPr>
                        <a:t>國男鏈球</a:t>
                      </a:r>
                    </a:p>
                  </a:txBody>
                  <a:tcPr marL="6350" marR="6350" marT="6350" marB="0" anchor="ctr"/>
                </a:tc>
                <a:tc>
                  <a:txBody>
                    <a:bodyPr/>
                    <a:lstStyle/>
                    <a:p>
                      <a:pPr algn="ctr" fontAlgn="ctr"/>
                      <a:r>
                        <a:rPr lang="en-US" altLang="zh-TW" sz="2800" b="0" i="0" u="none" strike="noStrike">
                          <a:latin typeface="Times New Roman"/>
                        </a:rPr>
                        <a:t>7</a:t>
                      </a:r>
                    </a:p>
                  </a:txBody>
                  <a:tcPr marL="6350" marR="6350" marT="6350" marB="0" anchor="ctr"/>
                </a:tc>
                <a:tc>
                  <a:txBody>
                    <a:bodyPr/>
                    <a:lstStyle/>
                    <a:p>
                      <a:pPr algn="ctr" fontAlgn="ctr"/>
                      <a:r>
                        <a:rPr lang="en-US" altLang="zh-TW" sz="2800" b="0" i="0" u="none" strike="noStrike">
                          <a:latin typeface="Times New Roman"/>
                        </a:rPr>
                        <a:t>27</a:t>
                      </a:r>
                      <a:r>
                        <a:rPr lang="zh-TW" altLang="en-US" sz="2800" b="0" i="0" u="none" strike="noStrike">
                          <a:latin typeface="Times New Roman"/>
                        </a:rPr>
                        <a:t>米</a:t>
                      </a:r>
                      <a:r>
                        <a:rPr lang="en-US" altLang="zh-TW" sz="2800" b="0" i="0" u="none" strike="noStrike">
                          <a:latin typeface="Times New Roman"/>
                        </a:rPr>
                        <a:t>52</a:t>
                      </a:r>
                    </a:p>
                  </a:txBody>
                  <a:tcPr marL="6350" marR="6350" marT="6350" marB="0" anchor="ctr"/>
                </a:tc>
                <a:tc>
                  <a:txBody>
                    <a:bodyPr/>
                    <a:lstStyle/>
                    <a:p>
                      <a:pPr algn="ctr" fontAlgn="ctr"/>
                      <a:r>
                        <a:rPr lang="zh-TW" altLang="en-US" sz="2800" b="0" i="0" u="none" strike="noStrike">
                          <a:latin typeface="Times New Roman"/>
                        </a:rPr>
                        <a:t>　</a:t>
                      </a:r>
                    </a:p>
                  </a:txBody>
                  <a:tcPr marL="6350" marR="6350" marT="6350" marB="0" anchor="ctr"/>
                </a:tc>
              </a:tr>
              <a:tr h="370840">
                <a:tc>
                  <a:txBody>
                    <a:bodyPr/>
                    <a:lstStyle/>
                    <a:p>
                      <a:pPr algn="ctr" fontAlgn="ctr"/>
                      <a:r>
                        <a:rPr lang="en-US" altLang="zh-TW" sz="2800" b="0" i="0" u="none" strike="noStrike">
                          <a:latin typeface="Times New Roman"/>
                        </a:rPr>
                        <a:t>805-06</a:t>
                      </a:r>
                    </a:p>
                  </a:txBody>
                  <a:tcPr marL="6350" marR="6350" marT="6350" marB="0" anchor="ctr"/>
                </a:tc>
                <a:tc>
                  <a:txBody>
                    <a:bodyPr/>
                    <a:lstStyle/>
                    <a:p>
                      <a:pPr algn="ctr" fontAlgn="ctr"/>
                      <a:r>
                        <a:rPr lang="zh-TW" altLang="en-US" sz="2800" b="0" i="0" u="none" strike="noStrike">
                          <a:latin typeface="Times New Roman"/>
                        </a:rPr>
                        <a:t>秦紹恩</a:t>
                      </a:r>
                    </a:p>
                  </a:txBody>
                  <a:tcPr marL="6350" marR="6350" marT="6350" marB="0" anchor="ctr"/>
                </a:tc>
                <a:tc>
                  <a:txBody>
                    <a:bodyPr/>
                    <a:lstStyle/>
                    <a:p>
                      <a:pPr algn="ctr" fontAlgn="ctr"/>
                      <a:r>
                        <a:rPr lang="zh-TW" altLang="en-US" sz="2800" b="0" i="0" u="none" strike="noStrike">
                          <a:latin typeface="Times New Roman"/>
                        </a:rPr>
                        <a:t>國男</a:t>
                      </a:r>
                      <a:r>
                        <a:rPr lang="en-US" altLang="zh-TW" sz="2800" b="0" i="0" u="none" strike="noStrike">
                          <a:latin typeface="Times New Roman"/>
                        </a:rPr>
                        <a:t>200</a:t>
                      </a:r>
                      <a:r>
                        <a:rPr lang="zh-TW" altLang="en-US" sz="2800" b="0" i="0" u="none" strike="noStrike">
                          <a:latin typeface="Times New Roman"/>
                        </a:rPr>
                        <a:t>公尺</a:t>
                      </a:r>
                    </a:p>
                  </a:txBody>
                  <a:tcPr marL="6350" marR="6350" marT="6350" marB="0" anchor="ctr"/>
                </a:tc>
                <a:tc>
                  <a:txBody>
                    <a:bodyPr/>
                    <a:lstStyle/>
                    <a:p>
                      <a:pPr algn="ctr" fontAlgn="ctr"/>
                      <a:r>
                        <a:rPr lang="en-US" altLang="zh-TW" sz="2800" b="0" i="0" u="none" strike="noStrike">
                          <a:latin typeface="Times New Roman"/>
                        </a:rPr>
                        <a:t>7</a:t>
                      </a:r>
                    </a:p>
                  </a:txBody>
                  <a:tcPr marL="6350" marR="6350" marT="6350" marB="0" anchor="ctr"/>
                </a:tc>
                <a:tc>
                  <a:txBody>
                    <a:bodyPr/>
                    <a:lstStyle/>
                    <a:p>
                      <a:pPr algn="ctr" fontAlgn="ctr"/>
                      <a:r>
                        <a:rPr lang="en-US" altLang="zh-TW" sz="2800" b="0" i="0" u="none" strike="noStrike">
                          <a:latin typeface="Times New Roman"/>
                        </a:rPr>
                        <a:t>24</a:t>
                      </a:r>
                      <a:r>
                        <a:rPr lang="zh-TW" altLang="en-US" sz="2800" b="0" i="0" u="none" strike="noStrike">
                          <a:latin typeface="Times New Roman"/>
                        </a:rPr>
                        <a:t>秒</a:t>
                      </a:r>
                      <a:r>
                        <a:rPr lang="en-US" altLang="zh-TW" sz="2800" b="0" i="0" u="none" strike="noStrike">
                          <a:latin typeface="Times New Roman"/>
                        </a:rPr>
                        <a:t>7</a:t>
                      </a:r>
                    </a:p>
                  </a:txBody>
                  <a:tcPr marL="6350" marR="6350" marT="6350" marB="0" anchor="ctr"/>
                </a:tc>
                <a:tc>
                  <a:txBody>
                    <a:bodyPr/>
                    <a:lstStyle/>
                    <a:p>
                      <a:endParaRPr lang="zh-TW" altLang="en-US" sz="4000" dirty="0"/>
                    </a:p>
                  </a:txBody>
                  <a:tcPr/>
                </a:tc>
              </a:tr>
              <a:tr h="370840">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370840">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r>
            </a:tbl>
          </a:graphicData>
        </a:graphic>
      </p:graphicFrame>
    </p:spTree>
  </p:cSld>
  <p:clrMapOvr>
    <a:masterClrMapping/>
  </p:clrMapOvr>
  <p:transition advClick="0" advTm="5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105</a:t>
            </a:r>
            <a:r>
              <a:rPr lang="zh-TW" altLang="en-US" dirty="0" smtClean="0"/>
              <a:t>學年度宜蘭縣中小學運動會</a:t>
            </a:r>
            <a:r>
              <a:rPr lang="en-US" altLang="zh-TW" dirty="0" smtClean="0"/>
              <a:t>-</a:t>
            </a:r>
            <a:r>
              <a:rPr lang="zh-TW" altLang="en-US" dirty="0" smtClean="0"/>
              <a:t>躲避球比賽</a:t>
            </a:r>
            <a:r>
              <a:rPr lang="en-US" altLang="zh-TW" dirty="0" smtClean="0"/>
              <a:t>1060321</a:t>
            </a:r>
            <a:endParaRPr lang="zh-TW" altLang="en-US" dirty="0"/>
          </a:p>
        </p:txBody>
      </p:sp>
      <p:sp>
        <p:nvSpPr>
          <p:cNvPr id="3" name="內容版面配置區 2"/>
          <p:cNvSpPr>
            <a:spLocks noGrp="1"/>
          </p:cNvSpPr>
          <p:nvPr>
            <p:ph idx="1"/>
          </p:nvPr>
        </p:nvSpPr>
        <p:spPr/>
        <p:txBody>
          <a:bodyPr>
            <a:normAutofit fontScale="85000" lnSpcReduction="20000"/>
          </a:bodyPr>
          <a:lstStyle/>
          <a:p>
            <a:r>
              <a:rPr lang="zh-TW" altLang="en-US" dirty="0" smtClean="0"/>
              <a:t>獲得第二名佳績</a:t>
            </a:r>
            <a:r>
              <a:rPr lang="en-US" altLang="zh-TW" dirty="0" smtClean="0"/>
              <a:t>!</a:t>
            </a:r>
          </a:p>
          <a:p>
            <a:r>
              <a:rPr lang="zh-TW" altLang="en-US" dirty="0" smtClean="0"/>
              <a:t>出賽隊員：</a:t>
            </a:r>
            <a:br>
              <a:rPr lang="zh-TW" altLang="en-US" dirty="0" smtClean="0"/>
            </a:br>
            <a:r>
              <a:rPr lang="en-US" altLang="zh-TW" dirty="0" smtClean="0"/>
              <a:t>915-19 </a:t>
            </a:r>
            <a:r>
              <a:rPr lang="zh-TW" altLang="en-US" dirty="0" smtClean="0"/>
              <a:t>林芷涵</a:t>
            </a:r>
            <a:br>
              <a:rPr lang="zh-TW" altLang="en-US" dirty="0" smtClean="0"/>
            </a:br>
            <a:r>
              <a:rPr lang="en-US" altLang="zh-TW" dirty="0" smtClean="0"/>
              <a:t>818-19 </a:t>
            </a:r>
            <a:r>
              <a:rPr lang="zh-TW" altLang="en-US" dirty="0" smtClean="0"/>
              <a:t>李貞誼</a:t>
            </a:r>
            <a:br>
              <a:rPr lang="zh-TW" altLang="en-US" dirty="0" smtClean="0"/>
            </a:br>
            <a:r>
              <a:rPr lang="en-US" altLang="zh-TW" dirty="0" smtClean="0"/>
              <a:t>811-18 </a:t>
            </a:r>
            <a:r>
              <a:rPr lang="zh-TW" altLang="en-US" dirty="0" smtClean="0"/>
              <a:t>李芯</a:t>
            </a:r>
            <a:br>
              <a:rPr lang="zh-TW" altLang="en-US" dirty="0" smtClean="0"/>
            </a:br>
            <a:r>
              <a:rPr lang="en-US" altLang="zh-TW" dirty="0" smtClean="0"/>
              <a:t>807-16 </a:t>
            </a:r>
            <a:r>
              <a:rPr lang="zh-TW" altLang="en-US" dirty="0" smtClean="0"/>
              <a:t>方瓊慧</a:t>
            </a:r>
            <a:br>
              <a:rPr lang="zh-TW" altLang="en-US" dirty="0" smtClean="0"/>
            </a:br>
            <a:r>
              <a:rPr lang="en-US" altLang="zh-TW" dirty="0" smtClean="0"/>
              <a:t>803-22 </a:t>
            </a:r>
            <a:r>
              <a:rPr lang="zh-TW" altLang="en-US" dirty="0" smtClean="0"/>
              <a:t>林若臻</a:t>
            </a:r>
            <a:br>
              <a:rPr lang="zh-TW" altLang="en-US" dirty="0" smtClean="0"/>
            </a:br>
            <a:r>
              <a:rPr lang="en-US" altLang="zh-TW" dirty="0" smtClean="0"/>
              <a:t>717-24 </a:t>
            </a:r>
            <a:r>
              <a:rPr lang="zh-TW" altLang="en-US" dirty="0" smtClean="0"/>
              <a:t>莊多佳</a:t>
            </a:r>
            <a:br>
              <a:rPr lang="zh-TW" altLang="en-US" dirty="0" smtClean="0"/>
            </a:br>
            <a:r>
              <a:rPr lang="en-US" altLang="zh-TW" dirty="0" smtClean="0"/>
              <a:t>716-28 </a:t>
            </a:r>
            <a:r>
              <a:rPr lang="zh-TW" altLang="en-US" dirty="0" smtClean="0"/>
              <a:t>謝雅筑</a:t>
            </a:r>
            <a:br>
              <a:rPr lang="zh-TW" altLang="en-US" dirty="0" smtClean="0"/>
            </a:br>
            <a:r>
              <a:rPr lang="en-US" altLang="zh-TW" dirty="0" smtClean="0"/>
              <a:t>716-16 </a:t>
            </a:r>
            <a:r>
              <a:rPr lang="zh-TW" altLang="en-US" dirty="0" smtClean="0"/>
              <a:t>吳欣穎</a:t>
            </a:r>
            <a:br>
              <a:rPr lang="zh-TW" altLang="en-US" dirty="0" smtClean="0"/>
            </a:br>
            <a:r>
              <a:rPr lang="en-US" altLang="zh-TW" dirty="0" smtClean="0"/>
              <a:t>715-25 </a:t>
            </a:r>
            <a:r>
              <a:rPr lang="zh-TW" altLang="en-US" dirty="0" smtClean="0"/>
              <a:t>高蕾茵</a:t>
            </a:r>
            <a:br>
              <a:rPr lang="zh-TW" altLang="en-US" dirty="0" smtClean="0"/>
            </a:br>
            <a:r>
              <a:rPr lang="en-US" altLang="zh-TW" dirty="0" smtClean="0"/>
              <a:t>714-28 </a:t>
            </a:r>
            <a:r>
              <a:rPr lang="zh-TW" altLang="en-US" dirty="0" smtClean="0"/>
              <a:t>鍾欣儒</a:t>
            </a:r>
            <a:br>
              <a:rPr lang="zh-TW" altLang="en-US" dirty="0" smtClean="0"/>
            </a:br>
            <a:endParaRPr lang="zh-TW" altLang="en-US" dirty="0"/>
          </a:p>
        </p:txBody>
      </p:sp>
    </p:spTree>
  </p:cSld>
  <p:clrMapOvr>
    <a:masterClrMapping/>
  </p:clrMapOvr>
  <p:transition advClick="0" advTm="5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教育部</a:t>
            </a:r>
            <a:r>
              <a:rPr lang="en-US" altLang="zh-TW" dirty="0" smtClean="0"/>
              <a:t>105</a:t>
            </a:r>
            <a:r>
              <a:rPr lang="zh-TW" altLang="en-US" dirty="0" smtClean="0"/>
              <a:t>學年度國中籃球聯賽，獲得國女組第七名</a:t>
            </a:r>
            <a:r>
              <a:rPr lang="en-US" altLang="zh-TW" dirty="0" smtClean="0"/>
              <a:t>!1060321</a:t>
            </a:r>
            <a:endParaRPr lang="zh-TW" altLang="en-US" dirty="0"/>
          </a:p>
        </p:txBody>
      </p:sp>
      <p:sp>
        <p:nvSpPr>
          <p:cNvPr id="3" name="內容版面配置區 2"/>
          <p:cNvSpPr>
            <a:spLocks noGrp="1"/>
          </p:cNvSpPr>
          <p:nvPr>
            <p:ph idx="1"/>
          </p:nvPr>
        </p:nvSpPr>
        <p:spPr/>
        <p:txBody>
          <a:bodyPr>
            <a:noAutofit/>
          </a:bodyPr>
          <a:lstStyle/>
          <a:p>
            <a:r>
              <a:rPr lang="zh-TW" altLang="en-US" sz="2400" dirty="0" smtClean="0"/>
              <a:t>教練：周俊雄</a:t>
            </a:r>
            <a:br>
              <a:rPr lang="zh-TW" altLang="en-US" sz="2400" dirty="0" smtClean="0"/>
            </a:br>
            <a:r>
              <a:rPr lang="zh-TW" altLang="en-US" sz="2400" dirty="0" smtClean="0"/>
              <a:t/>
            </a:r>
            <a:br>
              <a:rPr lang="zh-TW" altLang="en-US" sz="2400" dirty="0" smtClean="0"/>
            </a:br>
            <a:r>
              <a:rPr lang="zh-TW" altLang="en-US" sz="2400" dirty="0" smtClean="0"/>
              <a:t>球員：</a:t>
            </a:r>
            <a:br>
              <a:rPr lang="zh-TW" altLang="en-US" sz="2400" dirty="0" smtClean="0"/>
            </a:br>
            <a:r>
              <a:rPr lang="zh-TW" altLang="en-US" sz="2400" dirty="0" smtClean="0"/>
              <a:t/>
            </a:r>
            <a:br>
              <a:rPr lang="zh-TW" altLang="en-US" sz="2400" dirty="0" smtClean="0"/>
            </a:br>
            <a:r>
              <a:rPr lang="zh-TW" altLang="en-US" sz="2400" dirty="0" smtClean="0"/>
              <a:t>班級 隊員 攻守位置 球衣背號</a:t>
            </a:r>
            <a:br>
              <a:rPr lang="zh-TW" altLang="en-US" sz="2400" dirty="0" smtClean="0"/>
            </a:br>
            <a:r>
              <a:rPr lang="en-US" altLang="zh-TW" sz="2400" dirty="0" smtClean="0"/>
              <a:t>903-20 </a:t>
            </a:r>
            <a:r>
              <a:rPr lang="zh-TW" altLang="en-US" sz="2400" dirty="0" smtClean="0"/>
              <a:t>林祖兒 後衛 </a:t>
            </a:r>
            <a:r>
              <a:rPr lang="en-US" altLang="zh-TW" sz="2400" dirty="0" smtClean="0"/>
              <a:t>4         704-29 </a:t>
            </a:r>
            <a:r>
              <a:rPr lang="zh-TW" altLang="en-US" sz="2400" dirty="0" smtClean="0"/>
              <a:t>陳愛佳 前鋒 </a:t>
            </a:r>
            <a:r>
              <a:rPr lang="en-US" altLang="zh-TW" sz="2400" dirty="0" smtClean="0"/>
              <a:t>20</a:t>
            </a:r>
            <a:br>
              <a:rPr lang="en-US" altLang="zh-TW" sz="2400" dirty="0" smtClean="0"/>
            </a:br>
            <a:r>
              <a:rPr lang="en-US" altLang="zh-TW" sz="2400" dirty="0" smtClean="0"/>
              <a:t>706-18 </a:t>
            </a:r>
            <a:r>
              <a:rPr lang="zh-TW" altLang="en-US" sz="2400" dirty="0" smtClean="0"/>
              <a:t>施妤昕 後衛 </a:t>
            </a:r>
            <a:r>
              <a:rPr lang="en-US" altLang="zh-TW" sz="2400" dirty="0" smtClean="0"/>
              <a:t>13       706-23 </a:t>
            </a:r>
            <a:r>
              <a:rPr lang="zh-TW" altLang="en-US" sz="2400" dirty="0" smtClean="0"/>
              <a:t>陸姿伶 中鋒 </a:t>
            </a:r>
            <a:r>
              <a:rPr lang="en-US" altLang="zh-TW" sz="2400" dirty="0" smtClean="0"/>
              <a:t>17</a:t>
            </a:r>
            <a:br>
              <a:rPr lang="en-US" altLang="zh-TW" sz="2400" dirty="0" smtClean="0"/>
            </a:br>
            <a:r>
              <a:rPr lang="en-US" altLang="zh-TW" sz="2400" dirty="0" smtClean="0"/>
              <a:t>711-25 </a:t>
            </a:r>
            <a:r>
              <a:rPr lang="zh-TW" altLang="en-US" sz="2400" dirty="0" smtClean="0"/>
              <a:t>游宛穎 前鋒 </a:t>
            </a:r>
            <a:r>
              <a:rPr lang="en-US" altLang="zh-TW" sz="2400" dirty="0" smtClean="0"/>
              <a:t>14       802-16 </a:t>
            </a:r>
            <a:r>
              <a:rPr lang="zh-TW" altLang="en-US" sz="2400" dirty="0" smtClean="0"/>
              <a:t>尹相芸 前鋒 </a:t>
            </a:r>
            <a:r>
              <a:rPr lang="en-US" altLang="zh-TW" sz="2400" dirty="0" smtClean="0"/>
              <a:t>9</a:t>
            </a:r>
            <a:br>
              <a:rPr lang="en-US" altLang="zh-TW" sz="2400" dirty="0" smtClean="0"/>
            </a:br>
            <a:r>
              <a:rPr lang="en-US" altLang="zh-TW" sz="2400" dirty="0" smtClean="0"/>
              <a:t>804-21 </a:t>
            </a:r>
            <a:r>
              <a:rPr lang="zh-TW" altLang="en-US" sz="2400" dirty="0" smtClean="0"/>
              <a:t>陳怡妏 前鋒 </a:t>
            </a:r>
            <a:r>
              <a:rPr lang="en-US" altLang="zh-TW" sz="2400" dirty="0" smtClean="0"/>
              <a:t>12       810-28 </a:t>
            </a:r>
            <a:r>
              <a:rPr lang="zh-TW" altLang="en-US" sz="2400" dirty="0" smtClean="0"/>
              <a:t>楊宜瑾 中鋒 </a:t>
            </a:r>
            <a:r>
              <a:rPr lang="en-US" altLang="zh-TW" sz="2400" dirty="0" smtClean="0"/>
              <a:t>6</a:t>
            </a:r>
            <a:br>
              <a:rPr lang="en-US" altLang="zh-TW" sz="2400" dirty="0" smtClean="0"/>
            </a:br>
            <a:r>
              <a:rPr lang="en-US" altLang="zh-TW" sz="2400" dirty="0" smtClean="0"/>
              <a:t>813-22 </a:t>
            </a:r>
            <a:r>
              <a:rPr lang="zh-TW" altLang="en-US" sz="2400" dirty="0" smtClean="0"/>
              <a:t>李珮馨 中鋒 </a:t>
            </a:r>
            <a:r>
              <a:rPr lang="en-US" altLang="zh-TW" sz="2400" dirty="0" smtClean="0"/>
              <a:t>19        813-25 </a:t>
            </a:r>
            <a:r>
              <a:rPr lang="zh-TW" altLang="en-US" sz="2400" dirty="0" smtClean="0"/>
              <a:t>邱曼淇 中鋒 </a:t>
            </a:r>
            <a:r>
              <a:rPr lang="en-US" altLang="zh-TW" sz="2400" dirty="0" smtClean="0"/>
              <a:t>7</a:t>
            </a:r>
            <a:br>
              <a:rPr lang="en-US" altLang="zh-TW" sz="2400" dirty="0" smtClean="0"/>
            </a:br>
            <a:r>
              <a:rPr lang="en-US" altLang="zh-TW" sz="2400" dirty="0" smtClean="0"/>
              <a:t>815-17 </a:t>
            </a:r>
            <a:r>
              <a:rPr lang="zh-TW" altLang="en-US" sz="2400" dirty="0" smtClean="0"/>
              <a:t>李思嬡 後衛 </a:t>
            </a:r>
            <a:r>
              <a:rPr lang="en-US" altLang="zh-TW" sz="2400" dirty="0" smtClean="0"/>
              <a:t>16        815-23 </a:t>
            </a:r>
            <a:r>
              <a:rPr lang="zh-TW" altLang="en-US" sz="2400" dirty="0" smtClean="0"/>
              <a:t>高庭恩 前鋒 </a:t>
            </a:r>
            <a:r>
              <a:rPr lang="en-US" altLang="zh-TW" sz="2400" dirty="0" smtClean="0"/>
              <a:t>18</a:t>
            </a:r>
            <a:br>
              <a:rPr lang="en-US" altLang="zh-TW" sz="2400" dirty="0" smtClean="0"/>
            </a:br>
            <a:r>
              <a:rPr lang="en-US" altLang="zh-TW" sz="2400" dirty="0" smtClean="0"/>
              <a:t>818-19 </a:t>
            </a:r>
            <a:r>
              <a:rPr lang="zh-TW" altLang="en-US" sz="2400" dirty="0" smtClean="0"/>
              <a:t>李貞誼 前鋒 </a:t>
            </a:r>
            <a:r>
              <a:rPr lang="en-US" altLang="zh-TW" sz="2400" dirty="0" smtClean="0"/>
              <a:t>10        903-24 </a:t>
            </a:r>
            <a:r>
              <a:rPr lang="zh-TW" altLang="en-US" sz="2400" dirty="0" smtClean="0"/>
              <a:t>劉庭妤 前鋒 </a:t>
            </a:r>
            <a:r>
              <a:rPr lang="en-US" altLang="zh-TW" sz="2400" dirty="0" smtClean="0"/>
              <a:t>11</a:t>
            </a:r>
            <a:br>
              <a:rPr lang="en-US" altLang="zh-TW" sz="2400" dirty="0" smtClean="0"/>
            </a:br>
            <a:r>
              <a:rPr lang="en-US" altLang="zh-TW" sz="2400" dirty="0" smtClean="0"/>
              <a:t>904-18 </a:t>
            </a:r>
            <a:r>
              <a:rPr lang="zh-TW" altLang="en-US" sz="2400" dirty="0" smtClean="0"/>
              <a:t>林奕瑄 後衛 </a:t>
            </a:r>
            <a:r>
              <a:rPr lang="en-US" altLang="zh-TW" sz="2400" dirty="0" smtClean="0"/>
              <a:t>8          909-22 </a:t>
            </a:r>
            <a:r>
              <a:rPr lang="zh-TW" altLang="en-US" sz="2400" dirty="0" smtClean="0"/>
              <a:t>徐暐倢 前鋒 </a:t>
            </a:r>
            <a:r>
              <a:rPr lang="en-US" altLang="zh-TW" sz="2400" dirty="0" smtClean="0"/>
              <a:t>15</a:t>
            </a:r>
            <a:br>
              <a:rPr lang="en-US" altLang="zh-TW" sz="2400" dirty="0" smtClean="0"/>
            </a:br>
            <a:endParaRPr lang="zh-TW" altLang="en-US" sz="2400" dirty="0"/>
          </a:p>
        </p:txBody>
      </p:sp>
    </p:spTree>
  </p:cSld>
  <p:clrMapOvr>
    <a:masterClrMapping/>
  </p:clrMapOvr>
  <p:transition advClick="0" advTm="5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復興國中舞蹈隊，參加全國學生舞蹈比賽，成績斐然</a:t>
            </a:r>
            <a:r>
              <a:rPr lang="en-US" altLang="zh-TW" dirty="0" smtClean="0"/>
              <a:t>1030315</a:t>
            </a:r>
            <a:endParaRPr lang="zh-TW" altLang="en-US" dirty="0"/>
          </a:p>
        </p:txBody>
      </p:sp>
      <p:sp>
        <p:nvSpPr>
          <p:cNvPr id="3" name="內容版面配置區 2"/>
          <p:cNvSpPr>
            <a:spLocks noGrp="1"/>
          </p:cNvSpPr>
          <p:nvPr>
            <p:ph idx="1"/>
          </p:nvPr>
        </p:nvSpPr>
        <p:spPr>
          <a:xfrm>
            <a:off x="457200" y="1600200"/>
            <a:ext cx="8686800" cy="4525963"/>
          </a:xfrm>
        </p:spPr>
        <p:txBody>
          <a:bodyPr>
            <a:normAutofit fontScale="92500"/>
          </a:bodyPr>
          <a:lstStyle/>
          <a:p>
            <a:r>
              <a:rPr lang="zh-TW" altLang="en-US" dirty="0" smtClean="0"/>
              <a:t>榮獲團體古典舞「</a:t>
            </a:r>
            <a:r>
              <a:rPr lang="zh-TW" altLang="en-US" dirty="0" smtClean="0">
                <a:solidFill>
                  <a:srgbClr val="FF0000"/>
                </a:solidFill>
              </a:rPr>
              <a:t>特優</a:t>
            </a:r>
            <a:r>
              <a:rPr lang="zh-TW" altLang="en-US" dirty="0" smtClean="0"/>
              <a:t>」及民俗舞「</a:t>
            </a:r>
            <a:r>
              <a:rPr lang="zh-TW" altLang="en-US" dirty="0" smtClean="0">
                <a:solidFill>
                  <a:srgbClr val="FF0000"/>
                </a:solidFill>
              </a:rPr>
              <a:t>優等第一名</a:t>
            </a:r>
            <a:r>
              <a:rPr lang="zh-TW" altLang="en-US" dirty="0" smtClean="0"/>
              <a:t>」（特優從缺</a:t>
            </a:r>
            <a:r>
              <a:rPr lang="en-US" altLang="zh-TW" dirty="0" smtClean="0"/>
              <a:t>)</a:t>
            </a:r>
            <a:r>
              <a:rPr lang="zh-TW" altLang="en-US" dirty="0" smtClean="0"/>
              <a:t>兩獎項。</a:t>
            </a:r>
            <a:endParaRPr lang="en-US" altLang="zh-TW" dirty="0" smtClean="0"/>
          </a:p>
          <a:p>
            <a:r>
              <a:rPr lang="zh-TW" altLang="en-US" dirty="0" smtClean="0"/>
              <a:t>國中</a:t>
            </a:r>
            <a:r>
              <a:rPr lang="en-US" altLang="zh-TW" dirty="0" smtClean="0"/>
              <a:t>B</a:t>
            </a:r>
            <a:r>
              <a:rPr lang="zh-TW" altLang="en-US" dirty="0" smtClean="0"/>
              <a:t>團體丙組民俗舞「</a:t>
            </a:r>
            <a:r>
              <a:rPr lang="zh-TW" altLang="en-US" dirty="0" smtClean="0">
                <a:solidFill>
                  <a:srgbClr val="FF0000"/>
                </a:solidFill>
              </a:rPr>
              <a:t>優等第一名</a:t>
            </a:r>
            <a:r>
              <a:rPr lang="zh-TW" altLang="en-US" dirty="0" smtClean="0"/>
              <a:t>」（特優從缺），參賽隊伍共計</a:t>
            </a:r>
            <a:r>
              <a:rPr lang="en-US" altLang="zh-TW" dirty="0" smtClean="0"/>
              <a:t>19</a:t>
            </a:r>
            <a:r>
              <a:rPr lang="zh-TW" altLang="en-US" dirty="0" smtClean="0"/>
              <a:t>隊</a:t>
            </a:r>
            <a:br>
              <a:rPr lang="zh-TW" altLang="en-US" dirty="0" smtClean="0"/>
            </a:br>
            <a:r>
              <a:rPr lang="en-US" altLang="zh-TW" dirty="0" smtClean="0"/>
              <a:t>《</a:t>
            </a:r>
            <a:r>
              <a:rPr lang="zh-TW" altLang="en-US" dirty="0" smtClean="0"/>
              <a:t>暢意</a:t>
            </a:r>
            <a:r>
              <a:rPr lang="en-US" altLang="zh-TW" dirty="0" smtClean="0"/>
              <a:t>》</a:t>
            </a:r>
            <a:r>
              <a:rPr lang="zh-TW" altLang="en-US" dirty="0" smtClean="0"/>
              <a:t>，編舞家：楊琳琳老師。</a:t>
            </a:r>
            <a:br>
              <a:rPr lang="zh-TW" altLang="en-US" dirty="0" smtClean="0"/>
            </a:br>
            <a:r>
              <a:rPr lang="zh-TW" altLang="en-US" dirty="0" smtClean="0"/>
              <a:t>國中</a:t>
            </a:r>
            <a:r>
              <a:rPr lang="en-US" altLang="zh-TW" dirty="0" smtClean="0"/>
              <a:t>B</a:t>
            </a:r>
            <a:r>
              <a:rPr lang="zh-TW" altLang="en-US" dirty="0" smtClean="0"/>
              <a:t>團體乙組古典舞「特優」，參賽隊伍共</a:t>
            </a:r>
            <a:r>
              <a:rPr lang="en-US" altLang="zh-TW" dirty="0" smtClean="0"/>
              <a:t>7</a:t>
            </a:r>
            <a:r>
              <a:rPr lang="zh-TW" altLang="en-US" dirty="0" smtClean="0"/>
              <a:t>隊</a:t>
            </a:r>
            <a:br>
              <a:rPr lang="zh-TW" altLang="en-US" dirty="0" smtClean="0"/>
            </a:br>
            <a:r>
              <a:rPr lang="en-US" altLang="zh-TW" dirty="0" smtClean="0"/>
              <a:t>《</a:t>
            </a:r>
            <a:r>
              <a:rPr lang="zh-TW" altLang="en-US" dirty="0" smtClean="0"/>
              <a:t>馳騁奔騰獵戰行</a:t>
            </a:r>
            <a:r>
              <a:rPr lang="en-US" altLang="zh-TW" dirty="0" smtClean="0"/>
              <a:t>》</a:t>
            </a:r>
            <a:r>
              <a:rPr lang="zh-TW" altLang="en-US" dirty="0" smtClean="0"/>
              <a:t>編舞家：蔡銘元老師。</a:t>
            </a:r>
            <a:br>
              <a:rPr lang="zh-TW" altLang="en-US" dirty="0" smtClean="0"/>
            </a:br>
            <a:r>
              <a:rPr lang="zh-TW" altLang="en-US" dirty="0" smtClean="0"/>
              <a:t/>
            </a:r>
            <a:br>
              <a:rPr lang="zh-TW" altLang="en-US" dirty="0" smtClean="0"/>
            </a:br>
            <a:endParaRPr lang="zh-TW" altLang="en-US" dirty="0"/>
          </a:p>
        </p:txBody>
      </p:sp>
    </p:spTree>
  </p:cSld>
  <p:clrMapOvr>
    <a:masterClrMapping/>
  </p:clrMapOvr>
  <p:transition advClick="0" advTm="5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3600" dirty="0" smtClean="0"/>
              <a:t>宜蘭縣</a:t>
            </a:r>
            <a:r>
              <a:rPr lang="en-US" altLang="zh-TW" sz="3600" dirty="0" smtClean="0"/>
              <a:t>105</a:t>
            </a:r>
            <a:r>
              <a:rPr lang="zh-TW" altLang="en-US" sz="3600" dirty="0" smtClean="0"/>
              <a:t>年度十二年國民基本教育精進國中小教學</a:t>
            </a:r>
            <a:r>
              <a:rPr lang="en-US" altLang="zh-TW" sz="3600" dirty="0" smtClean="0"/>
              <a:t>-</a:t>
            </a:r>
            <a:r>
              <a:rPr lang="zh-TW" altLang="en-US" sz="3600" dirty="0" smtClean="0"/>
              <a:t>國中教師專業社群績優團隊」</a:t>
            </a:r>
            <a:endParaRPr lang="zh-TW" altLang="en-US" dirty="0"/>
          </a:p>
        </p:txBody>
      </p:sp>
      <p:sp>
        <p:nvSpPr>
          <p:cNvPr id="3" name="內容版面配置區 2"/>
          <p:cNvSpPr>
            <a:spLocks noGrp="1"/>
          </p:cNvSpPr>
          <p:nvPr>
            <p:ph idx="1"/>
          </p:nvPr>
        </p:nvSpPr>
        <p:spPr/>
        <p:txBody>
          <a:bodyPr>
            <a:normAutofit fontScale="85000" lnSpcReduction="20000"/>
          </a:bodyPr>
          <a:lstStyle/>
          <a:p>
            <a:r>
              <a:rPr lang="zh-TW" altLang="en-US" dirty="0" smtClean="0"/>
              <a:t>復興國中英語課程發展小組成長社群</a:t>
            </a:r>
            <a:br>
              <a:rPr lang="zh-TW" altLang="en-US" dirty="0" smtClean="0"/>
            </a:br>
            <a:r>
              <a:rPr lang="zh-TW" altLang="en-US" dirty="0" smtClean="0"/>
              <a:t>榮獲</a:t>
            </a:r>
            <a:r>
              <a:rPr lang="en-US" altLang="zh-TW" dirty="0" smtClean="0"/>
              <a:t>105</a:t>
            </a:r>
            <a:r>
              <a:rPr lang="zh-TW" altLang="en-US" dirty="0" smtClean="0"/>
              <a:t>年度國中小教師專業社群績優團隊評選特優</a:t>
            </a:r>
            <a:br>
              <a:rPr lang="zh-TW" altLang="en-US" dirty="0" smtClean="0"/>
            </a:br>
            <a:r>
              <a:rPr lang="zh-TW" altLang="en-US" dirty="0" smtClean="0"/>
              <a:t>社群成員</a:t>
            </a:r>
            <a:r>
              <a:rPr lang="en-US" altLang="zh-TW" dirty="0" smtClean="0"/>
              <a:t>:</a:t>
            </a:r>
            <a:r>
              <a:rPr lang="zh-TW" altLang="en-US" dirty="0" smtClean="0"/>
              <a:t>胡晏寧老師、王信程老師、陳翠萍老師、胡晏禎老師、簡如歆老師、陳怡翔老師。</a:t>
            </a:r>
            <a:br>
              <a:rPr lang="zh-TW" altLang="en-US" dirty="0" smtClean="0"/>
            </a:br>
            <a:r>
              <a:rPr lang="zh-TW" altLang="en-US" dirty="0" smtClean="0"/>
              <a:t/>
            </a:r>
            <a:br>
              <a:rPr lang="zh-TW" altLang="en-US" dirty="0" smtClean="0"/>
            </a:br>
            <a:r>
              <a:rPr lang="zh-TW" altLang="en-US" dirty="0" smtClean="0"/>
              <a:t>復興國中自然領域專業成長社群</a:t>
            </a:r>
            <a:br>
              <a:rPr lang="zh-TW" altLang="en-US" dirty="0" smtClean="0"/>
            </a:br>
            <a:r>
              <a:rPr lang="zh-TW" altLang="en-US" dirty="0" smtClean="0"/>
              <a:t>榮獲</a:t>
            </a:r>
            <a:r>
              <a:rPr lang="en-US" altLang="zh-TW" dirty="0" smtClean="0"/>
              <a:t>105</a:t>
            </a:r>
            <a:r>
              <a:rPr lang="zh-TW" altLang="en-US" dirty="0" smtClean="0"/>
              <a:t>年度國中小教師專業社群績優團隊評選優等</a:t>
            </a:r>
            <a:br>
              <a:rPr lang="zh-TW" altLang="en-US" dirty="0" smtClean="0"/>
            </a:br>
            <a:r>
              <a:rPr lang="zh-TW" altLang="en-US" dirty="0" smtClean="0"/>
              <a:t>社群成員</a:t>
            </a:r>
            <a:r>
              <a:rPr lang="en-US" altLang="zh-TW" dirty="0" smtClean="0"/>
              <a:t>:</a:t>
            </a:r>
            <a:r>
              <a:rPr lang="zh-TW" altLang="en-US" dirty="0" smtClean="0"/>
              <a:t>林宛青老師、陳 卉老師、蘇敬菱老師、藍 霖老師、鍾宜真老師、蔡夙美老師、張曉玟老師。</a:t>
            </a:r>
            <a:br>
              <a:rPr lang="zh-TW" altLang="en-US" dirty="0" smtClean="0"/>
            </a:br>
            <a:endParaRPr lang="zh-TW" altLang="en-US" dirty="0"/>
          </a:p>
        </p:txBody>
      </p:sp>
    </p:spTree>
  </p:cSld>
  <p:clrMapOvr>
    <a:masterClrMapping/>
  </p:clrMapOvr>
  <p:transition advClick="0" advTm="5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764704"/>
            <a:ext cx="8229600" cy="1143000"/>
          </a:xfrm>
        </p:spPr>
        <p:txBody>
          <a:bodyPr>
            <a:normAutofit fontScale="90000"/>
          </a:bodyPr>
          <a:lstStyle/>
          <a:p>
            <a:r>
              <a:rPr lang="zh-TW" altLang="en-US" dirty="0" smtClean="0"/>
              <a:t>本校國樂團、弦樂團、絲竹樂團參加</a:t>
            </a:r>
            <a:r>
              <a:rPr lang="en-US" altLang="zh-TW" dirty="0" smtClean="0"/>
              <a:t>105</a:t>
            </a:r>
            <a:r>
              <a:rPr lang="zh-TW" altLang="en-US" dirty="0" smtClean="0"/>
              <a:t>學年度全國音樂比賽，皆獲得特優第一名</a:t>
            </a:r>
            <a:endParaRPr lang="zh-TW" altLang="en-US" dirty="0"/>
          </a:p>
        </p:txBody>
      </p:sp>
      <p:sp>
        <p:nvSpPr>
          <p:cNvPr id="3" name="內容版面配置區 2"/>
          <p:cNvSpPr>
            <a:spLocks noGrp="1"/>
          </p:cNvSpPr>
          <p:nvPr>
            <p:ph idx="1"/>
          </p:nvPr>
        </p:nvSpPr>
        <p:spPr>
          <a:xfrm>
            <a:off x="395536" y="2332037"/>
            <a:ext cx="8229600" cy="4525963"/>
          </a:xfrm>
        </p:spPr>
        <p:txBody>
          <a:bodyPr>
            <a:normAutofit/>
          </a:bodyPr>
          <a:lstStyle/>
          <a:p>
            <a:r>
              <a:rPr lang="zh-TW" altLang="en-US" dirty="0" smtClean="0"/>
              <a:t>本校國樂團、弦樂團、絲竹樂團近日參加</a:t>
            </a:r>
            <a:r>
              <a:rPr lang="en-US" altLang="zh-TW" dirty="0" smtClean="0"/>
              <a:t>105</a:t>
            </a:r>
            <a:r>
              <a:rPr lang="zh-TW" altLang="en-US" dirty="0" smtClean="0"/>
              <a:t>學年度全國音樂比賽，成績大放異彩，三團皆獲得特優第一名、國樂團部分以</a:t>
            </a:r>
            <a:r>
              <a:rPr lang="en-US" altLang="zh-TW" dirty="0" smtClean="0"/>
              <a:t>92.2</a:t>
            </a:r>
            <a:r>
              <a:rPr lang="zh-TW" altLang="en-US" dirty="0" smtClean="0"/>
              <a:t>的分數，為今年國樂類全國賽中國小、國中、高中職、三組別所有第一名的最高分，弦樂團為該組別唯一獲得特優第一名，宜蘭縣國中小參加全國音樂比賽，在弦樂團體賽類別從未獲得特優，本校代表宜蘭縣首次獲得特優殊榮，皆屬</a:t>
            </a:r>
            <a:r>
              <a:rPr lang="zh-TW" altLang="en-US" dirty="0" smtClean="0"/>
              <a:t>難能可貴</a:t>
            </a:r>
            <a:endParaRPr lang="zh-TW" altLang="en-US" sz="2400" dirty="0"/>
          </a:p>
        </p:txBody>
      </p:sp>
    </p:spTree>
  </p:cSld>
  <p:clrMapOvr>
    <a:masterClrMapping/>
  </p:clrMapOvr>
  <p:transition advClick="0" advTm="5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105</a:t>
            </a:r>
            <a:r>
              <a:rPr lang="zh-TW" altLang="en-US" dirty="0" smtClean="0"/>
              <a:t>學年度全國音樂比賽</a:t>
            </a:r>
            <a:r>
              <a:rPr lang="en-US" altLang="zh-TW" dirty="0" smtClean="0"/>
              <a:t>10603</a:t>
            </a:r>
            <a:endParaRPr lang="zh-TW" altLang="en-US" dirty="0"/>
          </a:p>
        </p:txBody>
      </p:sp>
      <p:sp>
        <p:nvSpPr>
          <p:cNvPr id="3" name="內容版面配置區 2"/>
          <p:cNvSpPr>
            <a:spLocks noGrp="1"/>
          </p:cNvSpPr>
          <p:nvPr>
            <p:ph idx="1"/>
          </p:nvPr>
        </p:nvSpPr>
        <p:spPr/>
        <p:txBody>
          <a:bodyPr>
            <a:normAutofit fontScale="92500"/>
          </a:bodyPr>
          <a:lstStyle/>
          <a:p>
            <a:r>
              <a:rPr lang="zh-TW" altLang="en-US" dirty="0" smtClean="0"/>
              <a:t>國樂團榮獲特優第一名，參賽隊伍共計</a:t>
            </a:r>
            <a:r>
              <a:rPr lang="en-US" altLang="zh-TW" dirty="0" smtClean="0"/>
              <a:t>14</a:t>
            </a:r>
            <a:r>
              <a:rPr lang="zh-TW" altLang="en-US" dirty="0" smtClean="0"/>
              <a:t>隊</a:t>
            </a:r>
            <a:br>
              <a:rPr lang="zh-TW" altLang="en-US" dirty="0" smtClean="0"/>
            </a:br>
            <a:r>
              <a:rPr lang="zh-TW" altLang="en-US" dirty="0" smtClean="0"/>
              <a:t>指導老師</a:t>
            </a:r>
            <a:r>
              <a:rPr lang="en-US" altLang="zh-TW" dirty="0" smtClean="0"/>
              <a:t>:</a:t>
            </a:r>
            <a:r>
              <a:rPr lang="zh-TW" altLang="en-US" dirty="0" smtClean="0"/>
              <a:t>石千芳老師、陳仕杰老師</a:t>
            </a:r>
            <a:br>
              <a:rPr lang="zh-TW" altLang="en-US" dirty="0" smtClean="0"/>
            </a:br>
            <a:r>
              <a:rPr lang="zh-TW" altLang="en-US" dirty="0" smtClean="0"/>
              <a:t/>
            </a:r>
            <a:br>
              <a:rPr lang="zh-TW" altLang="en-US" dirty="0" smtClean="0"/>
            </a:br>
            <a:r>
              <a:rPr lang="zh-TW" altLang="en-US" dirty="0" smtClean="0"/>
              <a:t>弦樂團榮獲特優第一名，參賽隊伍共計</a:t>
            </a:r>
            <a:r>
              <a:rPr lang="en-US" altLang="zh-TW" dirty="0" smtClean="0"/>
              <a:t>12</a:t>
            </a:r>
            <a:r>
              <a:rPr lang="zh-TW" altLang="en-US" dirty="0" smtClean="0"/>
              <a:t>隊</a:t>
            </a:r>
            <a:br>
              <a:rPr lang="zh-TW" altLang="en-US" dirty="0" smtClean="0"/>
            </a:br>
            <a:r>
              <a:rPr lang="zh-TW" altLang="en-US" dirty="0" smtClean="0"/>
              <a:t>指導老師</a:t>
            </a:r>
            <a:r>
              <a:rPr lang="en-US" altLang="zh-TW" dirty="0" smtClean="0"/>
              <a:t>:</a:t>
            </a:r>
            <a:r>
              <a:rPr lang="zh-TW" altLang="en-US" dirty="0" smtClean="0"/>
              <a:t>吳秀蓮老師、林倫瑋老師 </a:t>
            </a:r>
            <a:br>
              <a:rPr lang="zh-TW" altLang="en-US" dirty="0" smtClean="0"/>
            </a:br>
            <a:r>
              <a:rPr lang="zh-TW" altLang="en-US" dirty="0" smtClean="0"/>
              <a:t/>
            </a:r>
            <a:br>
              <a:rPr lang="zh-TW" altLang="en-US" dirty="0" smtClean="0"/>
            </a:br>
            <a:r>
              <a:rPr lang="zh-TW" altLang="en-US" dirty="0" smtClean="0"/>
              <a:t>絲竹樂團榮獲特優第一名，參賽隊伍共計</a:t>
            </a:r>
            <a:r>
              <a:rPr lang="en-US" altLang="zh-TW" dirty="0" smtClean="0"/>
              <a:t>10</a:t>
            </a:r>
            <a:r>
              <a:rPr lang="zh-TW" altLang="en-US" dirty="0" smtClean="0"/>
              <a:t>隊</a:t>
            </a:r>
            <a:br>
              <a:rPr lang="zh-TW" altLang="en-US" dirty="0" smtClean="0"/>
            </a:br>
            <a:r>
              <a:rPr lang="zh-TW" altLang="en-US" dirty="0" smtClean="0"/>
              <a:t>指導老師</a:t>
            </a:r>
            <a:r>
              <a:rPr lang="en-US" altLang="zh-TW" dirty="0" smtClean="0"/>
              <a:t>:</a:t>
            </a:r>
            <a:r>
              <a:rPr lang="zh-TW" altLang="en-US" dirty="0" smtClean="0"/>
              <a:t>張智堯老師、石千芳老師　</a:t>
            </a:r>
            <a:endParaRPr lang="zh-TW" altLang="en-US" dirty="0"/>
          </a:p>
        </p:txBody>
      </p:sp>
    </p:spTree>
  </p:cSld>
  <p:clrMapOvr>
    <a:masterClrMapping/>
  </p:clrMapOvr>
  <p:transition advClick="0" advTm="5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
            </a:r>
            <a:br>
              <a:rPr lang="zh-TW" altLang="en-US" dirty="0" smtClean="0"/>
            </a:br>
            <a:r>
              <a:rPr lang="zh-TW" altLang="en-US" sz="3600" dirty="0" smtClean="0"/>
              <a:t>復興國中舞蹈隊，參加全國學生舞蹈比賽，</a:t>
            </a:r>
            <a:br>
              <a:rPr lang="zh-TW" altLang="en-US" sz="3600" dirty="0" smtClean="0"/>
            </a:br>
            <a:r>
              <a:rPr lang="zh-TW" altLang="en-US" sz="3600" dirty="0" smtClean="0"/>
              <a:t>榮獲團體古典舞「特優」及民俗舞「優等第一名」（特優從缺</a:t>
            </a:r>
            <a:r>
              <a:rPr lang="en-US" altLang="zh-TW" sz="3600" dirty="0" smtClean="0"/>
              <a:t>)</a:t>
            </a:r>
            <a:r>
              <a:rPr lang="zh-TW" altLang="en-US" sz="3600" dirty="0" smtClean="0"/>
              <a:t>兩獎項</a:t>
            </a:r>
            <a:r>
              <a:rPr lang="zh-TW" altLang="en-US" dirty="0" smtClean="0"/>
              <a:t>。</a:t>
            </a:r>
            <a:endParaRPr lang="zh-TW" altLang="en-US" dirty="0"/>
          </a:p>
        </p:txBody>
      </p:sp>
      <p:sp>
        <p:nvSpPr>
          <p:cNvPr id="3" name="內容版面配置區 2"/>
          <p:cNvSpPr>
            <a:spLocks noGrp="1"/>
          </p:cNvSpPr>
          <p:nvPr>
            <p:ph idx="1"/>
          </p:nvPr>
        </p:nvSpPr>
        <p:spPr>
          <a:xfrm>
            <a:off x="0" y="2132856"/>
            <a:ext cx="8229600" cy="4525963"/>
          </a:xfrm>
        </p:spPr>
        <p:txBody>
          <a:bodyPr>
            <a:noAutofit/>
          </a:bodyPr>
          <a:lstStyle/>
          <a:p>
            <a:r>
              <a:rPr lang="zh-TW" altLang="en-US" sz="2000" dirty="0"/>
              <a:t>國中</a:t>
            </a:r>
            <a:r>
              <a:rPr lang="en-US" altLang="zh-TW" sz="2000" dirty="0"/>
              <a:t>B</a:t>
            </a:r>
            <a:r>
              <a:rPr lang="zh-TW" altLang="en-US" sz="2000" dirty="0"/>
              <a:t>團體丙組民俗舞「優等第一名」（特優從缺），參賽隊伍共計</a:t>
            </a:r>
            <a:r>
              <a:rPr lang="en-US" altLang="zh-TW" sz="2000" dirty="0"/>
              <a:t>19</a:t>
            </a:r>
            <a:r>
              <a:rPr lang="zh-TW" altLang="en-US" sz="2000" dirty="0" smtClean="0"/>
              <a:t>隊</a:t>
            </a:r>
            <a:r>
              <a:rPr lang="en-US" altLang="zh-TW" sz="2000" dirty="0" smtClean="0"/>
              <a:t>《</a:t>
            </a:r>
            <a:r>
              <a:rPr lang="zh-TW" altLang="en-US" sz="2000" dirty="0"/>
              <a:t>暢意</a:t>
            </a:r>
            <a:r>
              <a:rPr lang="en-US" altLang="zh-TW" sz="2000" dirty="0"/>
              <a:t>》</a:t>
            </a:r>
            <a:r>
              <a:rPr lang="zh-TW" altLang="en-US" sz="2000" dirty="0"/>
              <a:t>，編舞家：楊琳琳老師。</a:t>
            </a:r>
            <a:br>
              <a:rPr lang="zh-TW" altLang="en-US" sz="2000" dirty="0"/>
            </a:br>
            <a:r>
              <a:rPr lang="zh-TW" altLang="en-US" sz="2000" dirty="0"/>
              <a:t>國中</a:t>
            </a:r>
            <a:r>
              <a:rPr lang="en-US" altLang="zh-TW" sz="2000" dirty="0"/>
              <a:t>B</a:t>
            </a:r>
            <a:r>
              <a:rPr lang="zh-TW" altLang="en-US" sz="2000" dirty="0"/>
              <a:t>團體乙組古典舞「特優」，參賽隊伍共</a:t>
            </a:r>
            <a:r>
              <a:rPr lang="en-US" altLang="zh-TW" sz="2000" dirty="0"/>
              <a:t>7</a:t>
            </a:r>
            <a:r>
              <a:rPr lang="zh-TW" altLang="en-US" sz="2000" dirty="0"/>
              <a:t>隊</a:t>
            </a:r>
            <a:br>
              <a:rPr lang="zh-TW" altLang="en-US" sz="2000" dirty="0"/>
            </a:br>
            <a:r>
              <a:rPr lang="en-US" altLang="zh-TW" sz="2000" dirty="0"/>
              <a:t>《</a:t>
            </a:r>
            <a:r>
              <a:rPr lang="zh-TW" altLang="en-US" sz="2000" dirty="0"/>
              <a:t>馳騁奔騰獵戰行</a:t>
            </a:r>
            <a:r>
              <a:rPr lang="en-US" altLang="zh-TW" sz="2000" dirty="0"/>
              <a:t>》</a:t>
            </a:r>
            <a:r>
              <a:rPr lang="zh-TW" altLang="en-US" sz="2000" dirty="0"/>
              <a:t>編舞家：蔡銘元老師。</a:t>
            </a:r>
            <a:br>
              <a:rPr lang="zh-TW" altLang="en-US" sz="2000" dirty="0"/>
            </a:br>
            <a:r>
              <a:rPr lang="zh-TW" altLang="en-US" sz="2000" dirty="0"/>
              <a:t/>
            </a:r>
            <a:br>
              <a:rPr lang="zh-TW" altLang="en-US" sz="2000" dirty="0"/>
            </a:br>
            <a:r>
              <a:rPr lang="en-US" altLang="zh-TW" sz="2000" dirty="0"/>
              <a:t>105</a:t>
            </a:r>
            <a:r>
              <a:rPr lang="zh-TW" altLang="en-US" sz="2000" dirty="0"/>
              <a:t>學年度全國學生舞蹈比賽全國決賽於南投登場，今年是復中舞蹈隊正式成軍第二年，以初生之犢不畏虎的精神，共參加兩項目，以「優等第一名」（特優從缺）及「特優」成績，拿下宜蘭縣內非舞蹈班極為亮眼的成績。</a:t>
            </a:r>
            <a:br>
              <a:rPr lang="zh-TW" altLang="en-US" sz="2000" dirty="0"/>
            </a:br>
            <a:r>
              <a:rPr lang="zh-TW" altLang="en-US" sz="2000" dirty="0" smtClean="0"/>
              <a:t>本</a:t>
            </a:r>
            <a:r>
              <a:rPr lang="zh-TW" altLang="en-US" sz="2000" dirty="0"/>
              <a:t>次比賽，國中</a:t>
            </a:r>
            <a:r>
              <a:rPr lang="en-US" altLang="zh-TW" sz="2000" dirty="0"/>
              <a:t>B</a:t>
            </a:r>
            <a:r>
              <a:rPr lang="zh-TW" altLang="en-US" sz="2000" dirty="0"/>
              <a:t>團體丙組民俗舞項目中，共計</a:t>
            </a:r>
            <a:r>
              <a:rPr lang="en-US" altLang="zh-TW" sz="2000" dirty="0"/>
              <a:t>19</a:t>
            </a:r>
            <a:r>
              <a:rPr lang="zh-TW" altLang="en-US" sz="2000" dirty="0"/>
              <a:t>隊參加，舞蹈隊首度參加此項目即榮獲「優等第一名」佳績。感謝台北民族舞團資深舞者暨復興國中校友楊琳琳編舞家蒞校創作舞碼</a:t>
            </a:r>
            <a:r>
              <a:rPr lang="en-US" altLang="zh-TW" sz="2000" dirty="0"/>
              <a:t>《</a:t>
            </a:r>
            <a:r>
              <a:rPr lang="zh-TW" altLang="en-US" sz="2000" dirty="0"/>
              <a:t>暢意</a:t>
            </a:r>
            <a:r>
              <a:rPr lang="en-US" altLang="zh-TW" sz="2000" dirty="0"/>
              <a:t>》</a:t>
            </a:r>
            <a:r>
              <a:rPr lang="zh-TW" altLang="en-US" sz="2000" dirty="0"/>
              <a:t>。</a:t>
            </a:r>
            <a:br>
              <a:rPr lang="zh-TW" altLang="en-US" sz="2000" dirty="0"/>
            </a:br>
            <a:r>
              <a:rPr lang="zh-TW" altLang="en-US" sz="2000" dirty="0"/>
              <a:t>再者，雲門舞集首席男舞者蔡銘元老師二度蒞校編創，今年度舞碼</a:t>
            </a:r>
            <a:r>
              <a:rPr lang="en-US" altLang="zh-TW" sz="2000" dirty="0"/>
              <a:t>《</a:t>
            </a:r>
            <a:r>
              <a:rPr lang="zh-TW" altLang="en-US" sz="2000" dirty="0"/>
              <a:t>馳騁奔騰獵戰行</a:t>
            </a:r>
            <a:r>
              <a:rPr lang="en-US" altLang="zh-TW" sz="2000" dirty="0"/>
              <a:t>》</a:t>
            </a:r>
            <a:r>
              <a:rPr lang="zh-TW" altLang="en-US" sz="2000" dirty="0"/>
              <a:t>參加國中</a:t>
            </a:r>
            <a:r>
              <a:rPr lang="en-US" altLang="zh-TW" sz="2000" dirty="0"/>
              <a:t>B</a:t>
            </a:r>
            <a:r>
              <a:rPr lang="zh-TW" altLang="en-US" sz="2000" dirty="0"/>
              <a:t>團體乙組古典舞項目，獲得「特優」獎項，成績大躍進。</a:t>
            </a:r>
            <a:br>
              <a:rPr lang="zh-TW" altLang="en-US" sz="2000" dirty="0"/>
            </a:br>
            <a:r>
              <a:rPr lang="zh-TW" altLang="en-US" sz="1600" dirty="0"/>
              <a:t/>
            </a:r>
            <a:br>
              <a:rPr lang="zh-TW" altLang="en-US" sz="1600" dirty="0"/>
            </a:br>
            <a:endParaRPr lang="zh-TW" altLang="en-US" sz="1600" dirty="0"/>
          </a:p>
        </p:txBody>
      </p:sp>
    </p:spTree>
  </p:cSld>
  <p:clrMapOvr>
    <a:masterClrMapping/>
  </p:clrMapOvr>
  <p:transition advClick="0" advTm="5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宜蘭縣參加 </a:t>
            </a:r>
            <a:r>
              <a:rPr lang="en-US" altLang="zh-TW" dirty="0" smtClean="0"/>
              <a:t>106</a:t>
            </a:r>
            <a:r>
              <a:rPr lang="zh-TW" altLang="en-US" dirty="0" smtClean="0"/>
              <a:t>年全國原住民運動會奪得佳績</a:t>
            </a:r>
            <a:r>
              <a:rPr lang="en-US" altLang="zh-TW" dirty="0" smtClean="0"/>
              <a:t>!</a:t>
            </a:r>
            <a:r>
              <a:rPr lang="zh-TW" altLang="en-US" dirty="0" smtClean="0"/>
              <a:t> </a:t>
            </a:r>
            <a:r>
              <a:rPr lang="en-US" altLang="zh-TW" smtClean="0"/>
              <a:t>2017/3/27</a:t>
            </a:r>
            <a:r>
              <a:rPr lang="en-US" altLang="zh-TW" dirty="0" smtClean="0"/>
              <a:t/>
            </a:r>
            <a:br>
              <a:rPr lang="en-US" altLang="zh-TW" dirty="0" smtClean="0"/>
            </a:br>
            <a:endParaRPr lang="zh-TW" altLang="en-US" dirty="0"/>
          </a:p>
        </p:txBody>
      </p:sp>
      <p:sp>
        <p:nvSpPr>
          <p:cNvPr id="3" name="內容版面配置區 2"/>
          <p:cNvSpPr>
            <a:spLocks noGrp="1"/>
          </p:cNvSpPr>
          <p:nvPr>
            <p:ph idx="1"/>
          </p:nvPr>
        </p:nvSpPr>
        <p:spPr/>
        <p:txBody>
          <a:bodyPr/>
          <a:lstStyle/>
          <a:p>
            <a:r>
              <a:rPr lang="zh-TW" altLang="en-US" dirty="0" smtClean="0"/>
              <a:t>賀</a:t>
            </a:r>
            <a:r>
              <a:rPr lang="en-US" altLang="zh-TW" dirty="0" smtClean="0"/>
              <a:t>!</a:t>
            </a:r>
            <a:r>
              <a:rPr lang="zh-TW" altLang="en-US" dirty="0" smtClean="0"/>
              <a:t>田徑隊</a:t>
            </a:r>
            <a:r>
              <a:rPr lang="en-US" altLang="zh-TW" dirty="0" smtClean="0"/>
              <a:t>917</a:t>
            </a:r>
            <a:r>
              <a:rPr lang="zh-TW" altLang="en-US" dirty="0" smtClean="0"/>
              <a:t>高玟萱及</a:t>
            </a:r>
            <a:r>
              <a:rPr lang="en-US" altLang="zh-TW" dirty="0" smtClean="0"/>
              <a:t>907</a:t>
            </a:r>
            <a:r>
              <a:rPr lang="zh-TW" altLang="en-US" dirty="0" smtClean="0"/>
              <a:t>黃宇昇代表宜蘭縣參加 </a:t>
            </a:r>
            <a:r>
              <a:rPr lang="en-US" altLang="zh-TW" dirty="0" smtClean="0"/>
              <a:t>106</a:t>
            </a:r>
            <a:r>
              <a:rPr lang="zh-TW" altLang="en-US" dirty="0" smtClean="0"/>
              <a:t>年全國原住民運動會奪得佳績</a:t>
            </a:r>
            <a:r>
              <a:rPr lang="en-US" altLang="zh-TW" dirty="0" smtClean="0"/>
              <a:t>!</a:t>
            </a:r>
            <a:br>
              <a:rPr lang="en-US" altLang="zh-TW" dirty="0" smtClean="0"/>
            </a:br>
            <a:endParaRPr lang="en-US" altLang="zh-TW" dirty="0" smtClean="0"/>
          </a:p>
          <a:p>
            <a:r>
              <a:rPr lang="en-US" altLang="zh-TW" dirty="0" smtClean="0"/>
              <a:t>917</a:t>
            </a:r>
            <a:r>
              <a:rPr lang="zh-TW" altLang="en-US" dirty="0" smtClean="0"/>
              <a:t>高玟萱 青少年女子組鐵餅第二名</a:t>
            </a:r>
            <a:br>
              <a:rPr lang="zh-TW" altLang="en-US" dirty="0" smtClean="0"/>
            </a:br>
            <a:r>
              <a:rPr lang="en-US" altLang="zh-TW" dirty="0" smtClean="0"/>
              <a:t>907</a:t>
            </a:r>
            <a:r>
              <a:rPr lang="zh-TW" altLang="en-US" dirty="0" smtClean="0"/>
              <a:t>黃宇昇 青少年男子組鐵餅第三名</a:t>
            </a:r>
            <a:endParaRPr lang="zh-TW" altLang="en-US" dirty="0"/>
          </a:p>
        </p:txBody>
      </p:sp>
    </p:spTree>
  </p:cSld>
  <p:clrMapOvr>
    <a:masterClrMapping/>
  </p:clrMapOvr>
  <p:transition advClick="0" advTm="5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宜蘭縣</a:t>
            </a:r>
            <a:r>
              <a:rPr lang="en-US" altLang="zh-TW" dirty="0" smtClean="0"/>
              <a:t>105</a:t>
            </a:r>
            <a:r>
              <a:rPr lang="zh-TW" altLang="en-US" dirty="0" smtClean="0"/>
              <a:t>學年度國中技藝教育課程技藝競賽 </a:t>
            </a:r>
            <a:r>
              <a:rPr lang="en-US" altLang="zh-TW" dirty="0" smtClean="0"/>
              <a:t>1060413</a:t>
            </a:r>
            <a:endParaRPr lang="zh-TW" altLang="en-US" dirty="0"/>
          </a:p>
        </p:txBody>
      </p:sp>
      <p:sp>
        <p:nvSpPr>
          <p:cNvPr id="3" name="內容版面配置區 2"/>
          <p:cNvSpPr>
            <a:spLocks noGrp="1"/>
          </p:cNvSpPr>
          <p:nvPr>
            <p:ph idx="1"/>
          </p:nvPr>
        </p:nvSpPr>
        <p:spPr/>
        <p:txBody>
          <a:bodyPr>
            <a:normAutofit fontScale="92500" lnSpcReduction="10000"/>
          </a:bodyPr>
          <a:lstStyle/>
          <a:p>
            <a:r>
              <a:rPr lang="zh-TW" altLang="en-US" dirty="0" smtClean="0"/>
              <a:t>恭喜獲獎同學</a:t>
            </a:r>
            <a:r>
              <a:rPr lang="en-US" altLang="zh-TW" dirty="0" smtClean="0"/>
              <a:t>~</a:t>
            </a:r>
          </a:p>
          <a:p>
            <a:r>
              <a:rPr lang="zh-TW" altLang="en-US" dirty="0" smtClean="0"/>
              <a:t>電機與電子職群</a:t>
            </a:r>
            <a:r>
              <a:rPr lang="en-US" altLang="zh-TW" dirty="0" smtClean="0"/>
              <a:t>:</a:t>
            </a:r>
            <a:r>
              <a:rPr lang="zh-TW" altLang="en-US" dirty="0" smtClean="0"/>
              <a:t>第一名 </a:t>
            </a:r>
            <a:r>
              <a:rPr lang="en-US" altLang="zh-TW" dirty="0" smtClean="0"/>
              <a:t>91109 </a:t>
            </a:r>
            <a:r>
              <a:rPr lang="zh-TW" altLang="en-US" dirty="0" smtClean="0"/>
              <a:t>陳睿</a:t>
            </a:r>
            <a:r>
              <a:rPr lang="zh-TW" altLang="en-US" dirty="0" smtClean="0"/>
              <a:t>澤</a:t>
            </a:r>
            <a:endParaRPr lang="en-US" altLang="zh-TW" dirty="0" smtClean="0"/>
          </a:p>
          <a:p>
            <a:pPr>
              <a:buNone/>
            </a:pPr>
            <a:r>
              <a:rPr lang="en-US" altLang="zh-TW" dirty="0" smtClean="0"/>
              <a:t> </a:t>
            </a:r>
            <a:r>
              <a:rPr lang="en-US" altLang="zh-TW" dirty="0" smtClean="0"/>
              <a:t>   </a:t>
            </a:r>
            <a:r>
              <a:rPr lang="zh-TW" altLang="en-US" dirty="0" smtClean="0"/>
              <a:t> </a:t>
            </a:r>
            <a:r>
              <a:rPr lang="zh-TW" altLang="en-US" dirty="0" smtClean="0"/>
              <a:t>第二名 </a:t>
            </a:r>
            <a:r>
              <a:rPr lang="en-US" altLang="zh-TW" dirty="0" smtClean="0"/>
              <a:t>91114 </a:t>
            </a:r>
            <a:r>
              <a:rPr lang="zh-TW" altLang="en-US" dirty="0" smtClean="0"/>
              <a:t>魏廷霖 第三名 </a:t>
            </a:r>
            <a:r>
              <a:rPr lang="en-US" altLang="zh-TW" dirty="0" smtClean="0"/>
              <a:t>90907 </a:t>
            </a:r>
            <a:r>
              <a:rPr lang="zh-TW" altLang="en-US" dirty="0" smtClean="0"/>
              <a:t>郭昱佑；</a:t>
            </a:r>
            <a:endParaRPr lang="en-US" altLang="zh-TW" dirty="0" smtClean="0"/>
          </a:p>
          <a:p>
            <a:r>
              <a:rPr lang="zh-TW" altLang="en-US" dirty="0" smtClean="0"/>
              <a:t>機械職群</a:t>
            </a:r>
            <a:r>
              <a:rPr lang="en-US" altLang="zh-TW" dirty="0" smtClean="0"/>
              <a:t>:</a:t>
            </a:r>
            <a:r>
              <a:rPr lang="zh-TW" altLang="en-US" dirty="0" smtClean="0"/>
              <a:t>第一名</a:t>
            </a:r>
            <a:r>
              <a:rPr lang="en-US" altLang="zh-TW" dirty="0" smtClean="0"/>
              <a:t>91503 </a:t>
            </a:r>
            <a:r>
              <a:rPr lang="zh-TW" altLang="en-US" dirty="0" smtClean="0"/>
              <a:t>李印麒 </a:t>
            </a:r>
            <a:endParaRPr lang="en-US" altLang="zh-TW" dirty="0" smtClean="0"/>
          </a:p>
          <a:p>
            <a:pPr>
              <a:buNone/>
            </a:pPr>
            <a:r>
              <a:rPr lang="en-US" altLang="zh-TW" dirty="0" smtClean="0"/>
              <a:t> </a:t>
            </a:r>
            <a:r>
              <a:rPr lang="en-US" altLang="zh-TW" dirty="0" smtClean="0"/>
              <a:t>               </a:t>
            </a:r>
            <a:r>
              <a:rPr lang="zh-TW" altLang="en-US" dirty="0" smtClean="0"/>
              <a:t>第四</a:t>
            </a:r>
            <a:r>
              <a:rPr lang="zh-TW" altLang="en-US" dirty="0" smtClean="0"/>
              <a:t>名 </a:t>
            </a:r>
            <a:r>
              <a:rPr lang="en-US" altLang="zh-TW" dirty="0" smtClean="0"/>
              <a:t>91421 </a:t>
            </a:r>
            <a:r>
              <a:rPr lang="zh-TW" altLang="en-US" dirty="0" smtClean="0"/>
              <a:t>曾姿瑜 佳作 </a:t>
            </a:r>
            <a:r>
              <a:rPr lang="en-US" altLang="zh-TW" dirty="0" smtClean="0"/>
              <a:t>91508 </a:t>
            </a:r>
            <a:r>
              <a:rPr lang="zh-TW" altLang="en-US" dirty="0" smtClean="0"/>
              <a:t>翁子傑   </a:t>
            </a:r>
            <a:endParaRPr lang="en-US" altLang="zh-TW" dirty="0" smtClean="0"/>
          </a:p>
          <a:p>
            <a:r>
              <a:rPr lang="zh-TW" altLang="en-US" dirty="0" smtClean="0"/>
              <a:t>餐旅職群</a:t>
            </a:r>
            <a:r>
              <a:rPr lang="en-US" altLang="zh-TW" dirty="0" smtClean="0"/>
              <a:t>:</a:t>
            </a:r>
            <a:r>
              <a:rPr lang="zh-TW" altLang="en-US" dirty="0" smtClean="0"/>
              <a:t>佳作 </a:t>
            </a:r>
            <a:r>
              <a:rPr lang="en-US" altLang="zh-TW" dirty="0" smtClean="0"/>
              <a:t>90929</a:t>
            </a:r>
            <a:r>
              <a:rPr lang="zh-TW" altLang="en-US" dirty="0" smtClean="0"/>
              <a:t>鄭廷生</a:t>
            </a:r>
            <a:endParaRPr lang="en-US" altLang="zh-TW" dirty="0" smtClean="0"/>
          </a:p>
          <a:p>
            <a:pPr>
              <a:buNone/>
            </a:pPr>
            <a:r>
              <a:rPr lang="en-US" altLang="zh-TW" dirty="0" smtClean="0"/>
              <a:t> </a:t>
            </a:r>
            <a:r>
              <a:rPr lang="en-US" altLang="zh-TW" dirty="0" smtClean="0"/>
              <a:t>                     </a:t>
            </a:r>
            <a:r>
              <a:rPr lang="zh-TW" altLang="en-US" dirty="0" smtClean="0"/>
              <a:t> </a:t>
            </a:r>
            <a:r>
              <a:rPr lang="zh-TW" altLang="en-US" dirty="0" smtClean="0"/>
              <a:t>佳作 </a:t>
            </a:r>
            <a:r>
              <a:rPr lang="en-US" altLang="zh-TW" dirty="0" smtClean="0"/>
              <a:t>91324</a:t>
            </a:r>
            <a:r>
              <a:rPr lang="zh-TW" altLang="en-US" dirty="0" smtClean="0"/>
              <a:t>謝羽瑄　</a:t>
            </a:r>
            <a:endParaRPr lang="en-US" altLang="zh-TW" dirty="0" smtClean="0"/>
          </a:p>
          <a:p>
            <a:r>
              <a:rPr lang="zh-TW" altLang="en-US" dirty="0" smtClean="0"/>
              <a:t>感謝群科老師指導</a:t>
            </a:r>
            <a:r>
              <a:rPr lang="en-US" altLang="zh-TW" dirty="0" smtClean="0"/>
              <a:t>!!</a:t>
            </a:r>
            <a:r>
              <a:rPr lang="zh-TW" altLang="en-US" dirty="0" smtClean="0"/>
              <a:t>感謝輔導處老師大力協助陪伴孩子們練習</a:t>
            </a:r>
            <a:r>
              <a:rPr lang="en-US" altLang="zh-TW" dirty="0" smtClean="0"/>
              <a:t>~~</a:t>
            </a:r>
            <a:r>
              <a:rPr lang="zh-TW" altLang="en-US" dirty="0" smtClean="0"/>
              <a:t>　</a:t>
            </a:r>
            <a:endParaRPr lang="zh-TW" altLang="en-US" dirty="0"/>
          </a:p>
        </p:txBody>
      </p:sp>
    </p:spTree>
  </p:cSld>
  <p:clrMapOvr>
    <a:masterClrMapping/>
  </p:clrMapOvr>
  <p:transition advClick="0" advTm="5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宜蘭縣第八屆國民中小學創意教學</a:t>
            </a:r>
            <a:r>
              <a:rPr lang="en-US" altLang="zh-TW" dirty="0" smtClean="0"/>
              <a:t>Scratch</a:t>
            </a:r>
            <a:r>
              <a:rPr lang="zh-TW" altLang="en-US" dirty="0" smtClean="0"/>
              <a:t>應用競賽</a:t>
            </a:r>
            <a:r>
              <a:rPr lang="en-US" altLang="zh-TW" dirty="0" smtClean="0"/>
              <a:t>1060412</a:t>
            </a:r>
            <a:endParaRPr lang="zh-TW" altLang="en-US" dirty="0"/>
          </a:p>
        </p:txBody>
      </p:sp>
      <p:sp>
        <p:nvSpPr>
          <p:cNvPr id="3" name="內容版面配置區 2"/>
          <p:cNvSpPr>
            <a:spLocks noGrp="1"/>
          </p:cNvSpPr>
          <p:nvPr>
            <p:ph idx="1"/>
          </p:nvPr>
        </p:nvSpPr>
        <p:spPr/>
        <p:txBody>
          <a:bodyPr>
            <a:normAutofit fontScale="85000" lnSpcReduction="20000"/>
          </a:bodyPr>
          <a:lstStyle/>
          <a:p>
            <a:r>
              <a:rPr lang="en-US" altLang="zh-TW" dirty="0" smtClean="0"/>
              <a:t>【</a:t>
            </a:r>
            <a:r>
              <a:rPr lang="zh-TW" altLang="en-US" dirty="0" smtClean="0"/>
              <a:t>國中遊戲組</a:t>
            </a:r>
            <a:r>
              <a:rPr lang="en-US" altLang="zh-TW" dirty="0" smtClean="0"/>
              <a:t>】</a:t>
            </a:r>
          </a:p>
          <a:p>
            <a:r>
              <a:rPr lang="zh-TW" altLang="en-US" dirty="0" smtClean="0"/>
              <a:t>特優 復興國中 復興</a:t>
            </a:r>
            <a:r>
              <a:rPr lang="en-US" altLang="zh-TW" dirty="0" smtClean="0"/>
              <a:t>J</a:t>
            </a:r>
            <a:r>
              <a:rPr lang="zh-TW" altLang="en-US" dirty="0" smtClean="0"/>
              <a:t>隊：康豈瑋 葉佳芳， </a:t>
            </a:r>
            <a:endParaRPr lang="en-US" altLang="zh-TW" dirty="0" smtClean="0"/>
          </a:p>
          <a:p>
            <a:pPr>
              <a:buNone/>
            </a:pPr>
            <a:r>
              <a:rPr lang="en-US" altLang="zh-TW" dirty="0" smtClean="0"/>
              <a:t>                               </a:t>
            </a:r>
            <a:r>
              <a:rPr lang="zh-TW" altLang="en-US" dirty="0" smtClean="0"/>
              <a:t>指導教師 江俊龍 陳信宏</a:t>
            </a:r>
            <a:endParaRPr lang="en-US" altLang="zh-TW" dirty="0" smtClean="0"/>
          </a:p>
          <a:p>
            <a:r>
              <a:rPr lang="zh-TW" altLang="en-US" dirty="0" smtClean="0"/>
              <a:t>特優 復興國中 復興</a:t>
            </a:r>
            <a:r>
              <a:rPr lang="en-US" altLang="zh-TW" dirty="0" smtClean="0"/>
              <a:t>O</a:t>
            </a:r>
            <a:r>
              <a:rPr lang="zh-TW" altLang="en-US" dirty="0" smtClean="0"/>
              <a:t>隊：楊頡楷 張恆齊，</a:t>
            </a:r>
            <a:endParaRPr lang="en-US" altLang="zh-TW" dirty="0" smtClean="0"/>
          </a:p>
          <a:p>
            <a:pPr>
              <a:buNone/>
            </a:pPr>
            <a:r>
              <a:rPr lang="en-US" altLang="zh-TW" dirty="0" smtClean="0"/>
              <a:t>                               </a:t>
            </a:r>
            <a:r>
              <a:rPr lang="zh-TW" altLang="en-US" dirty="0" smtClean="0"/>
              <a:t>指導教師 陳信宏 李俊賢</a:t>
            </a:r>
            <a:endParaRPr lang="en-US" altLang="zh-TW" dirty="0" smtClean="0"/>
          </a:p>
          <a:p>
            <a:endParaRPr lang="en-US" altLang="zh-TW" dirty="0" smtClean="0"/>
          </a:p>
          <a:p>
            <a:r>
              <a:rPr lang="zh-TW" altLang="en-US" dirty="0" smtClean="0"/>
              <a:t>優等 復興國中 復興</a:t>
            </a:r>
            <a:r>
              <a:rPr lang="en-US" altLang="zh-TW" dirty="0" smtClean="0"/>
              <a:t>B</a:t>
            </a:r>
            <a:r>
              <a:rPr lang="zh-TW" altLang="en-US" dirty="0" smtClean="0"/>
              <a:t>隊：黃天珆 邱柏誌，</a:t>
            </a:r>
            <a:endParaRPr lang="en-US" altLang="zh-TW" dirty="0" smtClean="0"/>
          </a:p>
          <a:p>
            <a:pPr>
              <a:buNone/>
            </a:pPr>
            <a:r>
              <a:rPr lang="en-US" altLang="zh-TW" dirty="0" smtClean="0"/>
              <a:t>                               </a:t>
            </a:r>
            <a:r>
              <a:rPr lang="zh-TW" altLang="en-US" dirty="0" smtClean="0"/>
              <a:t>指導教師 陳信宏 李俊賢</a:t>
            </a:r>
            <a:endParaRPr lang="en-US" altLang="zh-TW" dirty="0" smtClean="0"/>
          </a:p>
          <a:p>
            <a:r>
              <a:rPr lang="zh-TW" altLang="en-US" dirty="0" smtClean="0"/>
              <a:t>優等 復興國中 復興</a:t>
            </a:r>
            <a:r>
              <a:rPr lang="en-US" altLang="zh-TW" dirty="0" smtClean="0"/>
              <a:t>K</a:t>
            </a:r>
            <a:r>
              <a:rPr lang="zh-TW" altLang="en-US" dirty="0" smtClean="0"/>
              <a:t>隊：楊宗樺 李易宸，</a:t>
            </a:r>
            <a:endParaRPr lang="en-US" altLang="zh-TW" dirty="0" smtClean="0"/>
          </a:p>
          <a:p>
            <a:pPr>
              <a:buNone/>
            </a:pPr>
            <a:r>
              <a:rPr lang="en-US" altLang="zh-TW" dirty="0" smtClean="0"/>
              <a:t>                                 </a:t>
            </a:r>
            <a:r>
              <a:rPr lang="zh-TW" altLang="en-US" dirty="0" smtClean="0"/>
              <a:t>指導教師 江俊龍 陳信宏</a:t>
            </a:r>
            <a:endParaRPr lang="zh-TW" altLang="en-US" dirty="0"/>
          </a:p>
        </p:txBody>
      </p:sp>
    </p:spTree>
  </p:cSld>
  <p:clrMapOvr>
    <a:masterClrMapping/>
  </p:clrMapOvr>
  <p:transition advClick="0" advTm="5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105</a:t>
            </a:r>
            <a:r>
              <a:rPr lang="zh-TW" altLang="en-US" dirty="0" smtClean="0"/>
              <a:t>學年宜蘭區均質化計畫「線上閱讀檢測比賽」</a:t>
            </a:r>
            <a:endParaRPr lang="zh-TW" altLang="en-US" dirty="0"/>
          </a:p>
        </p:txBody>
      </p:sp>
      <p:sp>
        <p:nvSpPr>
          <p:cNvPr id="3" name="內容版面配置區 2"/>
          <p:cNvSpPr>
            <a:spLocks noGrp="1"/>
          </p:cNvSpPr>
          <p:nvPr>
            <p:ph idx="1"/>
          </p:nvPr>
        </p:nvSpPr>
        <p:spPr/>
        <p:txBody>
          <a:bodyPr/>
          <a:lstStyle/>
          <a:p>
            <a:r>
              <a:rPr lang="en-US" altLang="zh-TW" dirty="0" smtClean="0"/>
              <a:t>703</a:t>
            </a:r>
            <a:r>
              <a:rPr lang="zh-TW" altLang="en-US" dirty="0" smtClean="0"/>
              <a:t>邱柏誌同學</a:t>
            </a:r>
            <a:endParaRPr lang="en-US" altLang="zh-TW" dirty="0" smtClean="0"/>
          </a:p>
          <a:p>
            <a:pPr>
              <a:buNone/>
            </a:pPr>
            <a:r>
              <a:rPr lang="zh-TW" altLang="en-US" dirty="0" smtClean="0"/>
              <a:t>   榮獲</a:t>
            </a:r>
            <a:r>
              <a:rPr lang="en-US" altLang="zh-TW" dirty="0" smtClean="0"/>
              <a:t>105</a:t>
            </a:r>
            <a:r>
              <a:rPr lang="zh-TW" altLang="en-US" dirty="0" smtClean="0"/>
              <a:t>學年宜蘭區均質化計畫「線上閱讀檢測比賽」</a:t>
            </a:r>
            <a:endParaRPr lang="en-US" altLang="zh-TW" dirty="0" smtClean="0"/>
          </a:p>
          <a:p>
            <a:pPr>
              <a:buNone/>
            </a:pPr>
            <a:r>
              <a:rPr lang="zh-TW" altLang="en-US" smtClean="0"/>
              <a:t>    特優</a:t>
            </a:r>
            <a:r>
              <a:rPr lang="zh-TW" altLang="en-US" dirty="0" smtClean="0"/>
              <a:t>第一名　</a:t>
            </a:r>
            <a:endParaRPr lang="zh-TW" altLang="en-US" dirty="0"/>
          </a:p>
        </p:txBody>
      </p:sp>
    </p:spTree>
  </p:cSld>
  <p:clrMapOvr>
    <a:masterClrMapping/>
  </p:clrMapOvr>
  <p:transition advClick="0" advTm="5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105</a:t>
            </a:r>
            <a:r>
              <a:rPr lang="zh-TW" altLang="en-US" dirty="0" smtClean="0"/>
              <a:t>學年度國民中小學</a:t>
            </a:r>
            <a:r>
              <a:rPr lang="en-US" altLang="zh-TW" dirty="0" smtClean="0"/>
              <a:t>English Easy Go</a:t>
            </a:r>
            <a:r>
              <a:rPr lang="zh-TW" altLang="en-US" dirty="0" smtClean="0"/>
              <a:t>系列活動</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國中</a:t>
            </a:r>
            <a:r>
              <a:rPr lang="en-US" altLang="zh-TW" dirty="0" smtClean="0"/>
              <a:t>A</a:t>
            </a:r>
            <a:r>
              <a:rPr lang="zh-TW" altLang="en-US" dirty="0" smtClean="0"/>
              <a:t>組讀者劇場特優第一名</a:t>
            </a:r>
            <a:endParaRPr lang="en-US" altLang="zh-TW" dirty="0" smtClean="0"/>
          </a:p>
          <a:p>
            <a:r>
              <a:rPr lang="zh-TW" altLang="en-US" dirty="0" smtClean="0"/>
              <a:t>英語讀者劇場指導老師</a:t>
            </a:r>
            <a:r>
              <a:rPr lang="en-US" altLang="zh-TW" dirty="0" smtClean="0"/>
              <a:t>:</a:t>
            </a:r>
            <a:br>
              <a:rPr lang="en-US" altLang="zh-TW" dirty="0" smtClean="0"/>
            </a:br>
            <a:r>
              <a:rPr lang="zh-TW" altLang="en-US" dirty="0" smtClean="0"/>
              <a:t>簡星東老師、楊建興老師、黃瑋欣老師、陳惠珍老師、塗淑珍老師</a:t>
            </a:r>
            <a:br>
              <a:rPr lang="zh-TW" altLang="en-US" dirty="0" smtClean="0"/>
            </a:br>
            <a:endParaRPr lang="en-US" altLang="zh-TW" dirty="0" smtClean="0"/>
          </a:p>
          <a:p>
            <a:r>
              <a:rPr lang="zh-TW" altLang="en-US" dirty="0" smtClean="0"/>
              <a:t>感謝</a:t>
            </a:r>
            <a:br>
              <a:rPr lang="zh-TW" altLang="en-US" dirty="0" smtClean="0"/>
            </a:br>
            <a:r>
              <a:rPr lang="zh-TW" altLang="en-US" dirty="0" smtClean="0"/>
              <a:t>少年劇團與舞蹈隊指導老師</a:t>
            </a:r>
            <a:r>
              <a:rPr lang="en-US" altLang="zh-TW" dirty="0" smtClean="0"/>
              <a:t>:</a:t>
            </a:r>
            <a:r>
              <a:rPr lang="zh-TW" altLang="en-US" dirty="0" smtClean="0"/>
              <a:t>卓子文老師、張綺仁老師、陳亮云老師的指導與協助。</a:t>
            </a:r>
            <a:br>
              <a:rPr lang="zh-TW" altLang="en-US" dirty="0" smtClean="0"/>
            </a:br>
            <a:endParaRPr lang="zh-TW" altLang="en-US" dirty="0"/>
          </a:p>
        </p:txBody>
      </p:sp>
    </p:spTree>
  </p:cSld>
  <p:clrMapOvr>
    <a:masterClrMapping/>
  </p:clrMapOvr>
  <p:transition advClick="0" advTm="5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6" name="Picture 2" descr="http://www.fsjh.ilc.edu.tw/Board/Board/ShowData.asp?LID=26155"/>
          <p:cNvPicPr>
            <a:picLocks noChangeAspect="1" noChangeArrowheads="1"/>
          </p:cNvPicPr>
          <p:nvPr/>
        </p:nvPicPr>
        <p:blipFill>
          <a:blip r:embed="rId2" cstate="print"/>
          <a:srcRect/>
          <a:stretch>
            <a:fillRect/>
          </a:stretch>
        </p:blipFill>
        <p:spPr bwMode="auto">
          <a:xfrm>
            <a:off x="899592" y="488512"/>
            <a:ext cx="7632848" cy="5726427"/>
          </a:xfrm>
          <a:prstGeom prst="rect">
            <a:avLst/>
          </a:prstGeom>
          <a:noFill/>
        </p:spPr>
      </p:pic>
    </p:spTree>
  </p:cSld>
  <p:clrMapOvr>
    <a:masterClrMapping/>
  </p:clrMapOvr>
  <p:transition advClick="0" advTm="5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105</a:t>
            </a:r>
            <a:r>
              <a:rPr lang="zh-TW" altLang="en-US" dirty="0" smtClean="0"/>
              <a:t>學年度國民中小學</a:t>
            </a:r>
            <a:r>
              <a:rPr lang="en-US" altLang="zh-TW" dirty="0" smtClean="0"/>
              <a:t>English Easy Go</a:t>
            </a:r>
            <a:r>
              <a:rPr lang="zh-TW" altLang="en-US" dirty="0" smtClean="0"/>
              <a:t>系列活動</a:t>
            </a:r>
            <a:br>
              <a:rPr lang="zh-TW" altLang="en-US" dirty="0" smtClean="0"/>
            </a:br>
            <a:endParaRPr lang="zh-TW" altLang="en-US" dirty="0"/>
          </a:p>
        </p:txBody>
      </p:sp>
      <p:sp>
        <p:nvSpPr>
          <p:cNvPr id="3" name="內容版面配置區 2"/>
          <p:cNvSpPr>
            <a:spLocks noGrp="1"/>
          </p:cNvSpPr>
          <p:nvPr>
            <p:ph idx="1"/>
          </p:nvPr>
        </p:nvSpPr>
        <p:spPr/>
        <p:txBody>
          <a:bodyPr/>
          <a:lstStyle/>
          <a:p>
            <a:r>
              <a:rPr lang="zh-TW" altLang="en-US" dirty="0" smtClean="0"/>
              <a:t>國</a:t>
            </a:r>
            <a:r>
              <a:rPr lang="en-US" altLang="zh-TW" dirty="0" smtClean="0"/>
              <a:t>A</a:t>
            </a:r>
            <a:r>
              <a:rPr lang="zh-TW" altLang="en-US" dirty="0" smtClean="0"/>
              <a:t>組英語歌唱比賽優等。</a:t>
            </a:r>
            <a:endParaRPr lang="en-US" altLang="zh-TW" dirty="0" smtClean="0"/>
          </a:p>
          <a:p>
            <a:r>
              <a:rPr lang="zh-TW" altLang="en-US" dirty="0" smtClean="0"/>
              <a:t>何雅玲老師及所帶領的</a:t>
            </a:r>
            <a:r>
              <a:rPr lang="en-US" altLang="zh-TW" dirty="0" smtClean="0"/>
              <a:t>717</a:t>
            </a:r>
            <a:r>
              <a:rPr lang="zh-TW" altLang="en-US" dirty="0" smtClean="0"/>
              <a:t>班所有學生，您們太棒了。</a:t>
            </a:r>
            <a:endParaRPr lang="en-US" altLang="zh-TW" dirty="0" smtClean="0"/>
          </a:p>
          <a:p>
            <a:r>
              <a:rPr lang="zh-TW" altLang="en-US" dirty="0" smtClean="0"/>
              <a:t>音樂指導老師</a:t>
            </a:r>
            <a:r>
              <a:rPr lang="en-US" altLang="zh-TW" dirty="0" smtClean="0"/>
              <a:t>:</a:t>
            </a:r>
            <a:r>
              <a:rPr lang="zh-TW" altLang="en-US" dirty="0" smtClean="0"/>
              <a:t>蘇桓老師的指導與協助。</a:t>
            </a:r>
            <a:br>
              <a:rPr lang="zh-TW" altLang="en-US" dirty="0" smtClean="0"/>
            </a:br>
            <a:r>
              <a:rPr lang="zh-TW" altLang="en-US" dirty="0" smtClean="0"/>
              <a:t/>
            </a:r>
            <a:br>
              <a:rPr lang="zh-TW" altLang="en-US" dirty="0" smtClean="0"/>
            </a:br>
            <a:r>
              <a:rPr lang="zh-TW" altLang="en-US" dirty="0" smtClean="0"/>
              <a:t/>
            </a:r>
            <a:br>
              <a:rPr lang="zh-TW" altLang="en-US" dirty="0" smtClean="0"/>
            </a:br>
            <a:endParaRPr lang="zh-TW" altLang="en-US" dirty="0"/>
          </a:p>
        </p:txBody>
      </p:sp>
    </p:spTree>
  </p:cSld>
  <p:clrMapOvr>
    <a:masterClrMapping/>
  </p:clrMapOvr>
  <p:transition advClick="0" advTm="5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賀本校榮獲「</a:t>
            </a:r>
            <a:r>
              <a:rPr lang="en-US" altLang="zh-TW" dirty="0" smtClean="0"/>
              <a:t>105</a:t>
            </a:r>
            <a:r>
              <a:rPr lang="zh-TW" altLang="en-US" dirty="0" smtClean="0"/>
              <a:t>年度中華民國國中生活科技創作競賽」團隊合作獎</a:t>
            </a:r>
            <a:endParaRPr lang="zh-TW" altLang="en-US" dirty="0"/>
          </a:p>
        </p:txBody>
      </p:sp>
      <p:sp>
        <p:nvSpPr>
          <p:cNvPr id="3" name="內容版面配置區 2"/>
          <p:cNvSpPr>
            <a:spLocks noGrp="1"/>
          </p:cNvSpPr>
          <p:nvPr>
            <p:ph idx="1"/>
          </p:nvPr>
        </p:nvSpPr>
        <p:spPr/>
        <p:txBody>
          <a:bodyPr/>
          <a:lstStyle/>
          <a:p>
            <a:r>
              <a:rPr lang="zh-TW" altLang="en-US" dirty="0" smtClean="0"/>
              <a:t>本校榮獲「</a:t>
            </a:r>
            <a:r>
              <a:rPr lang="en-US" altLang="zh-TW" dirty="0" smtClean="0"/>
              <a:t>105</a:t>
            </a:r>
            <a:r>
              <a:rPr lang="zh-TW" altLang="en-US" dirty="0" smtClean="0"/>
              <a:t>年度中華民國國中生活科技創作競賽」團隊合作獎</a:t>
            </a:r>
            <a:br>
              <a:rPr lang="zh-TW" altLang="en-US" dirty="0" smtClean="0"/>
            </a:br>
            <a:r>
              <a:rPr lang="zh-TW" altLang="en-US" dirty="0" smtClean="0"/>
              <a:t>帶隊教師</a:t>
            </a:r>
            <a:r>
              <a:rPr lang="en-US" altLang="zh-TW" dirty="0" smtClean="0"/>
              <a:t>:</a:t>
            </a:r>
            <a:r>
              <a:rPr lang="zh-TW" altLang="en-US" dirty="0" smtClean="0"/>
              <a:t>葉如真老師</a:t>
            </a:r>
            <a:br>
              <a:rPr lang="zh-TW" altLang="en-US" dirty="0" smtClean="0"/>
            </a:br>
            <a:r>
              <a:rPr lang="zh-TW" altLang="en-US" dirty="0" smtClean="0"/>
              <a:t>獲獎團隊成員</a:t>
            </a:r>
            <a:r>
              <a:rPr lang="en-US" altLang="zh-TW" dirty="0" smtClean="0"/>
              <a:t>:</a:t>
            </a:r>
          </a:p>
          <a:p>
            <a:pPr>
              <a:buNone/>
            </a:pPr>
            <a:r>
              <a:rPr lang="en-US" altLang="zh-TW" dirty="0" smtClean="0"/>
              <a:t> </a:t>
            </a:r>
            <a:r>
              <a:rPr lang="en-US" altLang="zh-TW" dirty="0" smtClean="0"/>
              <a:t>   </a:t>
            </a:r>
            <a:r>
              <a:rPr lang="en-US" altLang="zh-TW" dirty="0" smtClean="0"/>
              <a:t>917</a:t>
            </a:r>
            <a:r>
              <a:rPr lang="zh-TW" altLang="en-US" dirty="0" smtClean="0"/>
              <a:t>陳之晰、</a:t>
            </a:r>
            <a:r>
              <a:rPr lang="en-US" altLang="zh-TW" dirty="0" smtClean="0"/>
              <a:t>916</a:t>
            </a:r>
            <a:r>
              <a:rPr lang="zh-TW" altLang="en-US" dirty="0" smtClean="0"/>
              <a:t>王昰丰</a:t>
            </a:r>
            <a:r>
              <a:rPr lang="zh-TW" altLang="en-US" dirty="0" smtClean="0"/>
              <a:t>、</a:t>
            </a:r>
            <a:endParaRPr lang="en-US" altLang="zh-TW" dirty="0" smtClean="0"/>
          </a:p>
          <a:p>
            <a:pPr>
              <a:buNone/>
            </a:pPr>
            <a:r>
              <a:rPr lang="en-US" altLang="zh-TW" dirty="0" smtClean="0"/>
              <a:t> </a:t>
            </a:r>
            <a:r>
              <a:rPr lang="en-US" altLang="zh-TW" dirty="0" smtClean="0"/>
              <a:t>   </a:t>
            </a:r>
            <a:r>
              <a:rPr lang="en-US" altLang="zh-TW" dirty="0" smtClean="0"/>
              <a:t>915</a:t>
            </a:r>
            <a:r>
              <a:rPr lang="zh-TW" altLang="en-US" dirty="0" smtClean="0"/>
              <a:t>葉邱翰</a:t>
            </a:r>
            <a:br>
              <a:rPr lang="zh-TW" altLang="en-US" dirty="0" smtClean="0"/>
            </a:br>
            <a:r>
              <a:rPr lang="zh-TW" altLang="en-US" dirty="0" smtClean="0"/>
              <a:t>全體師生同賀　</a:t>
            </a:r>
            <a:endParaRPr lang="zh-TW" altLang="en-US" dirty="0"/>
          </a:p>
        </p:txBody>
      </p:sp>
    </p:spTree>
  </p:cSld>
  <p:clrMapOvr>
    <a:masterClrMapping/>
  </p:clrMapOvr>
  <p:transition advClick="0" advTm="5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2017</a:t>
            </a:r>
            <a:r>
              <a:rPr lang="zh-TW" altLang="en-US" dirty="0" smtClean="0"/>
              <a:t>瘋學習</a:t>
            </a:r>
            <a:r>
              <a:rPr lang="en-US" altLang="zh-TW" dirty="0" smtClean="0"/>
              <a:t>-</a:t>
            </a:r>
            <a:r>
              <a:rPr lang="zh-TW" altLang="en-US" dirty="0" smtClean="0"/>
              <a:t>環保達人擂台賽</a:t>
            </a:r>
            <a:r>
              <a:rPr lang="en-US" altLang="zh-TW" dirty="0" smtClean="0"/>
              <a:t>1060421</a:t>
            </a:r>
            <a:endParaRPr lang="zh-TW" altLang="en-US" dirty="0"/>
          </a:p>
        </p:txBody>
      </p:sp>
      <p:sp>
        <p:nvSpPr>
          <p:cNvPr id="3" name="內容版面配置區 2"/>
          <p:cNvSpPr>
            <a:spLocks noGrp="1"/>
          </p:cNvSpPr>
          <p:nvPr>
            <p:ph idx="1"/>
          </p:nvPr>
        </p:nvSpPr>
        <p:spPr/>
        <p:txBody>
          <a:bodyPr/>
          <a:lstStyle/>
          <a:p>
            <a:r>
              <a:rPr lang="zh-TW" altLang="en-US" dirty="0" smtClean="0"/>
              <a:t>參加同學</a:t>
            </a:r>
            <a:r>
              <a:rPr lang="en-US" altLang="zh-TW" dirty="0" smtClean="0"/>
              <a:t>:901 </a:t>
            </a:r>
            <a:r>
              <a:rPr lang="zh-TW" altLang="en-US" dirty="0" smtClean="0"/>
              <a:t>康豈瑋 </a:t>
            </a:r>
            <a:r>
              <a:rPr lang="en-US" altLang="zh-TW" dirty="0" smtClean="0"/>
              <a:t>903 </a:t>
            </a:r>
            <a:r>
              <a:rPr lang="zh-TW" altLang="en-US" dirty="0" smtClean="0"/>
              <a:t>楊喻翔</a:t>
            </a:r>
            <a:endParaRPr lang="en-US" altLang="zh-TW" dirty="0" smtClean="0"/>
          </a:p>
          <a:p>
            <a:pPr>
              <a:buNone/>
            </a:pPr>
            <a:r>
              <a:rPr lang="zh-TW" altLang="en-US" dirty="0" smtClean="0"/>
              <a:t>                       </a:t>
            </a:r>
            <a:r>
              <a:rPr lang="en-US" altLang="zh-TW" dirty="0" smtClean="0"/>
              <a:t>901 </a:t>
            </a:r>
            <a:r>
              <a:rPr lang="zh-TW" altLang="en-US" dirty="0" smtClean="0"/>
              <a:t>邱梓嫣</a:t>
            </a:r>
            <a:endParaRPr lang="en-US" altLang="zh-TW" dirty="0" smtClean="0"/>
          </a:p>
          <a:p>
            <a:pPr>
              <a:buNone/>
            </a:pPr>
            <a:r>
              <a:rPr lang="zh-TW" altLang="en-US" dirty="0" smtClean="0"/>
              <a:t>指導老師 陳信宏老師 林洧竹老師</a:t>
            </a:r>
            <a:endParaRPr lang="en-US" altLang="zh-TW" dirty="0" smtClean="0"/>
          </a:p>
          <a:p>
            <a:pPr>
              <a:buNone/>
            </a:pPr>
            <a:endParaRPr lang="en-US" altLang="zh-TW" dirty="0" smtClean="0"/>
          </a:p>
          <a:p>
            <a:endParaRPr lang="zh-TW" altLang="en-US" dirty="0"/>
          </a:p>
        </p:txBody>
      </p:sp>
    </p:spTree>
  </p:cSld>
  <p:clrMapOvr>
    <a:masterClrMapping/>
  </p:clrMapOvr>
  <p:transition advClick="0" advTm="5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105</a:t>
            </a:r>
            <a:r>
              <a:rPr lang="zh-TW" altLang="en-US" dirty="0" smtClean="0"/>
              <a:t>學年度宜蘭縣中小學運動會</a:t>
            </a:r>
            <a:r>
              <a:rPr lang="en-US" altLang="zh-TW" dirty="0" smtClean="0"/>
              <a:t>-</a:t>
            </a:r>
            <a:r>
              <a:rPr lang="zh-TW" altLang="en-US" dirty="0" smtClean="0"/>
              <a:t>籃球比賽</a:t>
            </a:r>
            <a:r>
              <a:rPr lang="en-US" altLang="zh-TW" dirty="0" smtClean="0"/>
              <a:t>1060421</a:t>
            </a:r>
            <a:endParaRPr lang="zh-TW" altLang="en-US" dirty="0"/>
          </a:p>
        </p:txBody>
      </p:sp>
      <p:sp>
        <p:nvSpPr>
          <p:cNvPr id="3" name="內容版面配置區 2"/>
          <p:cNvSpPr>
            <a:spLocks noGrp="1"/>
          </p:cNvSpPr>
          <p:nvPr>
            <p:ph idx="1"/>
          </p:nvPr>
        </p:nvSpPr>
        <p:spPr>
          <a:xfrm>
            <a:off x="457200" y="1600200"/>
            <a:ext cx="8579296" cy="5069160"/>
          </a:xfrm>
        </p:spPr>
        <p:txBody>
          <a:bodyPr>
            <a:normAutofit/>
          </a:bodyPr>
          <a:lstStyle/>
          <a:p>
            <a:r>
              <a:rPr lang="zh-TW" altLang="en-US" sz="3600" dirty="0" smtClean="0"/>
              <a:t>奪得國女組第二名</a:t>
            </a:r>
            <a:r>
              <a:rPr lang="zh-TW" altLang="en-US" sz="3600" dirty="0" smtClean="0">
                <a:latin typeface="標楷體"/>
                <a:ea typeface="標楷體"/>
              </a:rPr>
              <a:t>：</a:t>
            </a:r>
            <a:endParaRPr lang="en-US" altLang="zh-TW" sz="3600" dirty="0" smtClean="0"/>
          </a:p>
          <a:p>
            <a:r>
              <a:rPr lang="zh-TW" altLang="en-US" sz="3600" dirty="0" smtClean="0"/>
              <a:t>感謝教練：周俊雄</a:t>
            </a:r>
            <a:br>
              <a:rPr lang="zh-TW" altLang="en-US" sz="3600" dirty="0" smtClean="0"/>
            </a:br>
            <a:r>
              <a:rPr lang="zh-TW" altLang="en-US" sz="3600" dirty="0" smtClean="0"/>
              <a:t>隊員：</a:t>
            </a:r>
            <a:br>
              <a:rPr lang="zh-TW" altLang="en-US" sz="3600" dirty="0" smtClean="0"/>
            </a:br>
            <a:r>
              <a:rPr lang="zh-TW" altLang="en-US" sz="3600" dirty="0" smtClean="0"/>
              <a:t>林奕瑄</a:t>
            </a:r>
            <a:r>
              <a:rPr lang="zh-TW" altLang="en-US" sz="3600" dirty="0" smtClean="0">
                <a:latin typeface="標楷體"/>
                <a:ea typeface="標楷體"/>
              </a:rPr>
              <a:t>、</a:t>
            </a:r>
            <a:r>
              <a:rPr lang="zh-TW" altLang="en-US" sz="3600" dirty="0" smtClean="0"/>
              <a:t>李貞誼</a:t>
            </a:r>
            <a:r>
              <a:rPr lang="zh-TW" altLang="en-US" sz="3600" dirty="0" smtClean="0">
                <a:latin typeface="標楷體"/>
                <a:ea typeface="標楷體"/>
              </a:rPr>
              <a:t>、</a:t>
            </a:r>
            <a:r>
              <a:rPr lang="zh-TW" altLang="en-US" sz="3600" dirty="0" smtClean="0"/>
              <a:t>林祖兒</a:t>
            </a:r>
            <a:r>
              <a:rPr lang="zh-TW" altLang="en-US" sz="3600" dirty="0" smtClean="0">
                <a:latin typeface="標楷體"/>
                <a:ea typeface="標楷體"/>
              </a:rPr>
              <a:t>、</a:t>
            </a:r>
            <a:r>
              <a:rPr lang="zh-TW" altLang="en-US" sz="3600" dirty="0" smtClean="0"/>
              <a:t>徐暐倢</a:t>
            </a:r>
            <a:r>
              <a:rPr lang="zh-TW" altLang="en-US" sz="3600" dirty="0" smtClean="0">
                <a:latin typeface="標楷體"/>
                <a:ea typeface="標楷體"/>
              </a:rPr>
              <a:t>、</a:t>
            </a:r>
            <a:endParaRPr lang="en-US" altLang="zh-TW" sz="3600" dirty="0" smtClean="0">
              <a:latin typeface="標楷體"/>
              <a:ea typeface="標楷體"/>
            </a:endParaRPr>
          </a:p>
          <a:p>
            <a:r>
              <a:rPr lang="zh-TW" altLang="en-US" sz="3600" dirty="0" smtClean="0"/>
              <a:t>楊宜謹</a:t>
            </a:r>
            <a:r>
              <a:rPr lang="zh-TW" altLang="en-US" sz="3600" dirty="0" smtClean="0">
                <a:latin typeface="標楷體"/>
                <a:ea typeface="標楷體"/>
              </a:rPr>
              <a:t>、</a:t>
            </a:r>
            <a:r>
              <a:rPr lang="zh-TW" altLang="en-US" sz="3600" dirty="0" smtClean="0"/>
              <a:t>李思嬡</a:t>
            </a:r>
            <a:r>
              <a:rPr lang="zh-TW" altLang="en-US" sz="3600" dirty="0" smtClean="0">
                <a:latin typeface="標楷體"/>
                <a:ea typeface="標楷體"/>
              </a:rPr>
              <a:t>、</a:t>
            </a:r>
            <a:r>
              <a:rPr lang="zh-TW" altLang="en-US" sz="3600" dirty="0" smtClean="0"/>
              <a:t>邱曼淇</a:t>
            </a:r>
            <a:r>
              <a:rPr lang="zh-TW" altLang="en-US" sz="3600" dirty="0" smtClean="0">
                <a:latin typeface="標楷體"/>
                <a:ea typeface="標楷體"/>
              </a:rPr>
              <a:t>、</a:t>
            </a:r>
            <a:r>
              <a:rPr lang="zh-TW" altLang="en-US" sz="3600" dirty="0" smtClean="0"/>
              <a:t>陸姿伶</a:t>
            </a:r>
            <a:r>
              <a:rPr lang="zh-TW" altLang="en-US" sz="3600" dirty="0" smtClean="0">
                <a:latin typeface="標楷體"/>
                <a:ea typeface="標楷體"/>
              </a:rPr>
              <a:t>、</a:t>
            </a:r>
            <a:endParaRPr lang="en-US" altLang="zh-TW" sz="3600" dirty="0" smtClean="0">
              <a:latin typeface="標楷體"/>
              <a:ea typeface="標楷體"/>
            </a:endParaRPr>
          </a:p>
          <a:p>
            <a:r>
              <a:rPr lang="zh-TW" altLang="en-US" sz="3600" dirty="0" smtClean="0"/>
              <a:t>尹相芸</a:t>
            </a:r>
            <a:r>
              <a:rPr lang="zh-TW" altLang="en-US" sz="3600" dirty="0" smtClean="0">
                <a:latin typeface="標楷體"/>
                <a:ea typeface="標楷體"/>
              </a:rPr>
              <a:t>、</a:t>
            </a:r>
            <a:r>
              <a:rPr lang="zh-TW" altLang="en-US" sz="3600" dirty="0" smtClean="0"/>
              <a:t>陳愛佳</a:t>
            </a:r>
            <a:r>
              <a:rPr lang="zh-TW" altLang="en-US" sz="3600" dirty="0" smtClean="0">
                <a:latin typeface="標楷體"/>
                <a:ea typeface="標楷體"/>
              </a:rPr>
              <a:t>、</a:t>
            </a:r>
            <a:r>
              <a:rPr lang="zh-TW" altLang="en-US" sz="3600" dirty="0" smtClean="0"/>
              <a:t>經雨喬</a:t>
            </a:r>
            <a:r>
              <a:rPr lang="zh-TW" altLang="en-US" sz="3600" dirty="0" smtClean="0">
                <a:latin typeface="標楷體"/>
                <a:ea typeface="標楷體"/>
              </a:rPr>
              <a:t>、 </a:t>
            </a:r>
            <a:r>
              <a:rPr lang="zh-TW" altLang="en-US" sz="3600" dirty="0" smtClean="0"/>
              <a:t>李珮馨</a:t>
            </a:r>
            <a:r>
              <a:rPr lang="zh-TW" altLang="en-US" sz="3600" dirty="0" smtClean="0">
                <a:latin typeface="標楷體"/>
                <a:ea typeface="標楷體"/>
              </a:rPr>
              <a:t>、</a:t>
            </a:r>
            <a:endParaRPr lang="en-US" altLang="zh-TW" sz="3600" dirty="0" smtClean="0">
              <a:latin typeface="標楷體"/>
              <a:ea typeface="標楷體"/>
            </a:endParaRPr>
          </a:p>
          <a:p>
            <a:r>
              <a:rPr lang="zh-TW" altLang="en-US" sz="3600" dirty="0" smtClean="0"/>
              <a:t>陳怡妏</a:t>
            </a:r>
            <a:r>
              <a:rPr lang="zh-TW" altLang="en-US" sz="3600" dirty="0" smtClean="0">
                <a:latin typeface="標楷體"/>
                <a:ea typeface="標楷體"/>
              </a:rPr>
              <a:t>、</a:t>
            </a:r>
            <a:r>
              <a:rPr lang="zh-TW" altLang="en-US" sz="3600" dirty="0" smtClean="0"/>
              <a:t>高庭恩</a:t>
            </a:r>
            <a:r>
              <a:rPr lang="zh-TW" altLang="en-US" sz="3600" dirty="0" smtClean="0">
                <a:latin typeface="標楷體"/>
                <a:ea typeface="標楷體"/>
              </a:rPr>
              <a:t>、</a:t>
            </a:r>
            <a:r>
              <a:rPr lang="zh-TW" altLang="en-US" sz="3600" dirty="0" smtClean="0"/>
              <a:t>游宛穎</a:t>
            </a:r>
            <a:r>
              <a:rPr lang="zh-TW" altLang="en-US" sz="3600" dirty="0" smtClean="0">
                <a:latin typeface="標楷體"/>
                <a:ea typeface="標楷體"/>
              </a:rPr>
              <a:t>、 </a:t>
            </a:r>
            <a:r>
              <a:rPr lang="zh-TW" altLang="en-US" sz="3600" dirty="0" smtClean="0"/>
              <a:t>施妤昕　</a:t>
            </a:r>
            <a:endParaRPr lang="zh-TW" altLang="en-US" sz="3600" dirty="0"/>
          </a:p>
        </p:txBody>
      </p:sp>
    </p:spTree>
  </p:cSld>
  <p:clrMapOvr>
    <a:masterClrMapping/>
  </p:clrMapOvr>
  <p:transition advClick="0" advTm="5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76672"/>
            <a:ext cx="8892480" cy="5847755"/>
          </a:xfrm>
          <a:prstGeom prst="rect">
            <a:avLst/>
          </a:prstGeom>
        </p:spPr>
        <p:txBody>
          <a:bodyPr wrap="square">
            <a:spAutoFit/>
          </a:bodyPr>
          <a:lstStyle/>
          <a:p>
            <a:endParaRPr lang="zh-TW" altLang="en-US" dirty="0" smtClean="0"/>
          </a:p>
          <a:p>
            <a:r>
              <a:rPr lang="zh-TW" altLang="en-US" dirty="0" smtClean="0"/>
              <a:t> </a:t>
            </a:r>
            <a:r>
              <a:rPr lang="zh-TW" altLang="en-US" sz="3200" dirty="0" smtClean="0"/>
              <a:t>本校參加宜蘭縣</a:t>
            </a:r>
            <a:r>
              <a:rPr lang="en-US" altLang="zh-TW" sz="3200" dirty="0" smtClean="0"/>
              <a:t>106</a:t>
            </a:r>
            <a:r>
              <a:rPr lang="zh-TW" altLang="en-US" sz="3200" dirty="0" smtClean="0"/>
              <a:t>年度國中小科展</a:t>
            </a:r>
            <a:r>
              <a:rPr lang="zh-TW" altLang="en-US" sz="3200" dirty="0" smtClean="0"/>
              <a:t>成績</a:t>
            </a:r>
            <a:r>
              <a:rPr lang="zh-TW" altLang="en-US" sz="3200" dirty="0" smtClean="0"/>
              <a:t>	</a:t>
            </a:r>
            <a:endParaRPr lang="zh-TW" altLang="en-US" dirty="0" smtClean="0"/>
          </a:p>
          <a:p>
            <a:r>
              <a:rPr lang="zh-TW" altLang="en-US" b="1" dirty="0" smtClean="0"/>
              <a:t>科別	作品名稱	名次	班級</a:t>
            </a:r>
            <a:r>
              <a:rPr lang="en-US" altLang="zh-TW" b="1" dirty="0" smtClean="0"/>
              <a:t>-</a:t>
            </a:r>
            <a:r>
              <a:rPr lang="zh-TW" altLang="en-US" b="1" dirty="0" smtClean="0"/>
              <a:t>座號	姓名	指導老師	備註	</a:t>
            </a:r>
            <a:r>
              <a:rPr lang="zh-TW" altLang="en-US" b="1" dirty="0" smtClean="0"/>
              <a:t>                                                     </a:t>
            </a:r>
            <a:r>
              <a:rPr lang="en-US" altLang="zh-TW" b="1" dirty="0" smtClean="0"/>
              <a:t>81126                     </a:t>
            </a:r>
            <a:r>
              <a:rPr lang="zh-TW" altLang="en-US" b="1" dirty="0" smtClean="0"/>
              <a:t>葉</a:t>
            </a:r>
            <a:r>
              <a:rPr lang="zh-TW" altLang="en-US" b="1" dirty="0" smtClean="0"/>
              <a:t>佩誼</a:t>
            </a:r>
            <a:endParaRPr lang="zh-TW" altLang="en-US" b="1" dirty="0" smtClean="0"/>
          </a:p>
          <a:p>
            <a:r>
              <a:rPr lang="zh-TW" altLang="en-US" dirty="0" smtClean="0"/>
              <a:t>數學科	一線之格	第三名	</a:t>
            </a:r>
            <a:r>
              <a:rPr lang="en-US" altLang="zh-TW" b="1" dirty="0" smtClean="0"/>
              <a:t>81116</a:t>
            </a:r>
            <a:r>
              <a:rPr lang="en-US" altLang="zh-TW" b="1" dirty="0" smtClean="0"/>
              <a:t>	</a:t>
            </a:r>
            <a:r>
              <a:rPr lang="en-US" altLang="zh-TW" b="1" dirty="0" smtClean="0"/>
              <a:t>              </a:t>
            </a:r>
            <a:r>
              <a:rPr lang="zh-TW" altLang="en-US" b="1" dirty="0" smtClean="0"/>
              <a:t>王</a:t>
            </a:r>
            <a:r>
              <a:rPr lang="zh-TW" altLang="en-US" b="1" dirty="0" smtClean="0"/>
              <a:t>心</a:t>
            </a:r>
            <a:r>
              <a:rPr lang="zh-TW" altLang="en-US" b="1" dirty="0" smtClean="0"/>
              <a:t>岑</a:t>
            </a:r>
            <a:endParaRPr lang="en-US" altLang="zh-TW" b="1" dirty="0" smtClean="0"/>
          </a:p>
          <a:p>
            <a:r>
              <a:rPr lang="en-US" altLang="zh-TW" b="1" dirty="0" smtClean="0"/>
              <a:t>                                                                      81704                    </a:t>
            </a:r>
            <a:r>
              <a:rPr lang="zh-TW" altLang="en-US" b="1" dirty="0" smtClean="0"/>
              <a:t>李明怡</a:t>
            </a:r>
            <a:r>
              <a:rPr lang="zh-TW" altLang="en-US" b="1" dirty="0" smtClean="0"/>
              <a:t>	</a:t>
            </a:r>
            <a:r>
              <a:rPr lang="zh-TW" altLang="en-US" b="1" dirty="0" smtClean="0"/>
              <a:t>    楊東萍</a:t>
            </a:r>
            <a:r>
              <a:rPr lang="zh-TW" altLang="en-US" b="1" dirty="0" smtClean="0"/>
              <a:t>、吳志倫	</a:t>
            </a:r>
          </a:p>
          <a:p>
            <a:r>
              <a:rPr lang="zh-TW" altLang="en-US" dirty="0" smtClean="0"/>
              <a:t>化學科	二氧化鈦</a:t>
            </a:r>
            <a:r>
              <a:rPr lang="zh-TW" altLang="en-US" dirty="0" smtClean="0"/>
              <a:t>結合                            </a:t>
            </a:r>
            <a:r>
              <a:rPr lang="en-US" altLang="zh-TW" dirty="0" smtClean="0"/>
              <a:t>9</a:t>
            </a:r>
            <a:r>
              <a:rPr lang="en-US" altLang="zh-TW" b="1" dirty="0" smtClean="0"/>
              <a:t>0522                   </a:t>
            </a:r>
            <a:r>
              <a:rPr lang="zh-TW" altLang="en-US" b="1" dirty="0" smtClean="0"/>
              <a:t>范</a:t>
            </a:r>
            <a:r>
              <a:rPr lang="zh-TW" altLang="en-US" b="1" dirty="0" smtClean="0"/>
              <a:t>翡</a:t>
            </a:r>
            <a:r>
              <a:rPr lang="zh-TW" altLang="en-US" b="1" dirty="0" smtClean="0"/>
              <a:t>夏             岩</a:t>
            </a:r>
            <a:r>
              <a:rPr lang="zh-TW" altLang="en-US" b="1" dirty="0" smtClean="0"/>
              <a:t>忠永、</a:t>
            </a:r>
            <a:endParaRPr lang="en-US" altLang="zh-TW" dirty="0" smtClean="0"/>
          </a:p>
          <a:p>
            <a:r>
              <a:rPr lang="en-US" altLang="zh-TW" dirty="0" smtClean="0"/>
              <a:t> </a:t>
            </a:r>
            <a:r>
              <a:rPr lang="en-US" altLang="zh-TW" dirty="0" smtClean="0"/>
              <a:t>                </a:t>
            </a:r>
            <a:r>
              <a:rPr lang="zh-TW" altLang="en-US" dirty="0" smtClean="0"/>
              <a:t>氧化鐵</a:t>
            </a:r>
            <a:r>
              <a:rPr lang="zh-TW" altLang="en-US" dirty="0" smtClean="0"/>
              <a:t>粒子對</a:t>
            </a:r>
            <a:r>
              <a:rPr lang="zh-TW" altLang="en-US" dirty="0" smtClean="0"/>
              <a:t>染料第二</a:t>
            </a:r>
            <a:r>
              <a:rPr lang="zh-TW" altLang="en-US" dirty="0" smtClean="0"/>
              <a:t>名      </a:t>
            </a:r>
            <a:r>
              <a:rPr lang="en-US" altLang="zh-TW" b="1" dirty="0" smtClean="0"/>
              <a:t>92005                   </a:t>
            </a:r>
            <a:r>
              <a:rPr lang="zh-TW" altLang="en-US" b="1" dirty="0" smtClean="0"/>
              <a:t>郭</a:t>
            </a:r>
            <a:r>
              <a:rPr lang="zh-TW" altLang="en-US" b="1" dirty="0" smtClean="0"/>
              <a:t>宇</a:t>
            </a:r>
            <a:r>
              <a:rPr lang="zh-TW" altLang="en-US" b="1" dirty="0" smtClean="0"/>
              <a:t>庭            黃立宇</a:t>
            </a:r>
            <a:r>
              <a:rPr lang="zh-TW" altLang="en-US" b="1" dirty="0" smtClean="0"/>
              <a:t>	</a:t>
            </a:r>
            <a:endParaRPr lang="en-US" altLang="zh-TW" b="1" dirty="0" smtClean="0"/>
          </a:p>
          <a:p>
            <a:r>
              <a:rPr lang="zh-TW" altLang="en-US" b="1" dirty="0" smtClean="0"/>
              <a:t> </a:t>
            </a:r>
            <a:r>
              <a:rPr lang="en-US" altLang="zh-TW" dirty="0" smtClean="0"/>
              <a:t> </a:t>
            </a:r>
            <a:r>
              <a:rPr lang="en-US" altLang="zh-TW" dirty="0" smtClean="0"/>
              <a:t>               </a:t>
            </a:r>
            <a:r>
              <a:rPr lang="zh-TW" altLang="en-US" dirty="0" smtClean="0"/>
              <a:t>及</a:t>
            </a:r>
            <a:r>
              <a:rPr lang="zh-TW" altLang="en-US" dirty="0" smtClean="0"/>
              <a:t>有機溶劑分解</a:t>
            </a:r>
            <a:r>
              <a:rPr lang="zh-TW" altLang="en-US" dirty="0" smtClean="0"/>
              <a:t>之                    </a:t>
            </a:r>
            <a:r>
              <a:rPr lang="en-US" altLang="zh-TW" b="1" dirty="0" smtClean="0"/>
              <a:t>92011	             </a:t>
            </a:r>
            <a:r>
              <a:rPr lang="en-US" altLang="zh-TW" b="1" dirty="0" smtClean="0"/>
              <a:t> </a:t>
            </a:r>
            <a:r>
              <a:rPr lang="zh-TW" altLang="en-US" b="1" dirty="0" smtClean="0"/>
              <a:t>周家儀</a:t>
            </a:r>
            <a:endParaRPr lang="en-US" altLang="zh-TW" dirty="0" smtClean="0"/>
          </a:p>
          <a:p>
            <a:r>
              <a:rPr lang="en-US" altLang="zh-TW" dirty="0" smtClean="0"/>
              <a:t> </a:t>
            </a:r>
            <a:r>
              <a:rPr lang="en-US" altLang="zh-TW" dirty="0" smtClean="0"/>
              <a:t>                 </a:t>
            </a:r>
            <a:r>
              <a:rPr lang="zh-TW" altLang="en-US" dirty="0" smtClean="0"/>
              <a:t>探討</a:t>
            </a:r>
            <a:r>
              <a:rPr lang="zh-TW" altLang="en-US" dirty="0" smtClean="0"/>
              <a:t>	</a:t>
            </a:r>
            <a:r>
              <a:rPr lang="zh-TW" altLang="en-US" b="1" dirty="0" smtClean="0"/>
              <a:t>	</a:t>
            </a:r>
            <a:r>
              <a:rPr lang="zh-TW" altLang="en-US" b="1" dirty="0" smtClean="0"/>
              <a:t> </a:t>
            </a:r>
            <a:endParaRPr lang="zh-TW" altLang="en-US" b="1" dirty="0" smtClean="0"/>
          </a:p>
          <a:p>
            <a:r>
              <a:rPr lang="zh-TW" altLang="en-US" dirty="0" smtClean="0"/>
              <a:t>生物科	「菱」漓盡致─</a:t>
            </a:r>
            <a:r>
              <a:rPr lang="zh-TW" altLang="en-US" dirty="0" smtClean="0"/>
              <a:t>─                        </a:t>
            </a:r>
            <a:r>
              <a:rPr lang="en-US" altLang="zh-TW" b="1" dirty="0" smtClean="0"/>
              <a:t>70107                  </a:t>
            </a:r>
            <a:r>
              <a:rPr lang="zh-TW" altLang="en-US" b="1" dirty="0" smtClean="0"/>
              <a:t>林佑昇</a:t>
            </a:r>
            <a:endParaRPr lang="en-US" altLang="zh-TW" dirty="0" smtClean="0"/>
          </a:p>
          <a:p>
            <a:r>
              <a:rPr lang="en-US" altLang="zh-TW" dirty="0" smtClean="0"/>
              <a:t> </a:t>
            </a:r>
            <a:r>
              <a:rPr lang="en-US" altLang="zh-TW" dirty="0" smtClean="0"/>
              <a:t>             </a:t>
            </a:r>
            <a:r>
              <a:rPr lang="zh-TW" altLang="en-US" dirty="0" smtClean="0"/>
              <a:t>臺灣</a:t>
            </a:r>
            <a:r>
              <a:rPr lang="zh-TW" altLang="en-US" dirty="0" smtClean="0"/>
              <a:t>菱構造的奧 妙	佳作	</a:t>
            </a:r>
            <a:r>
              <a:rPr lang="en-US" altLang="zh-TW" b="1" dirty="0" smtClean="0"/>
              <a:t>70210</a:t>
            </a:r>
            <a:r>
              <a:rPr lang="en-US" altLang="zh-TW" b="1" dirty="0" smtClean="0"/>
              <a:t>	</a:t>
            </a:r>
            <a:r>
              <a:rPr lang="en-US" altLang="zh-TW" b="1" dirty="0" smtClean="0"/>
              <a:t>              </a:t>
            </a:r>
            <a:r>
              <a:rPr lang="zh-TW" altLang="en-US" b="1" dirty="0" smtClean="0"/>
              <a:t>邱</a:t>
            </a:r>
            <a:r>
              <a:rPr lang="zh-TW" altLang="en-US" b="1" dirty="0" smtClean="0"/>
              <a:t>宥</a:t>
            </a:r>
            <a:r>
              <a:rPr lang="zh-TW" altLang="en-US" b="1" dirty="0" smtClean="0"/>
              <a:t>綸</a:t>
            </a:r>
            <a:r>
              <a:rPr lang="zh-TW" altLang="en-US" b="1" dirty="0" smtClean="0"/>
              <a:t>	陳卉、藍霖	</a:t>
            </a:r>
            <a:r>
              <a:rPr lang="zh-TW" altLang="en-US" b="1" dirty="0" smtClean="0"/>
              <a:t>                                                                                                            </a:t>
            </a:r>
            <a:endParaRPr lang="en-US" altLang="zh-TW" b="1" dirty="0" smtClean="0"/>
          </a:p>
          <a:p>
            <a:r>
              <a:rPr lang="en-US" altLang="zh-TW" b="1" dirty="0" smtClean="0"/>
              <a:t> </a:t>
            </a:r>
            <a:r>
              <a:rPr lang="en-US" altLang="zh-TW" b="1" dirty="0" smtClean="0"/>
              <a:t>                                                                      71729                    </a:t>
            </a:r>
            <a:r>
              <a:rPr lang="zh-TW" altLang="en-US" b="1" dirty="0" smtClean="0"/>
              <a:t>盧</a:t>
            </a:r>
            <a:r>
              <a:rPr lang="zh-TW" altLang="en-US" b="1" dirty="0" smtClean="0"/>
              <a:t>楷卉</a:t>
            </a:r>
            <a:endParaRPr lang="en-US" altLang="zh-TW" b="1" dirty="0" smtClean="0"/>
          </a:p>
          <a:p>
            <a:endParaRPr lang="zh-TW" altLang="en-US" b="1" dirty="0" smtClean="0"/>
          </a:p>
          <a:p>
            <a:r>
              <a:rPr lang="zh-TW" altLang="en-US" dirty="0" smtClean="0"/>
              <a:t>生物科	三種苔類散失</a:t>
            </a:r>
            <a:r>
              <a:rPr lang="zh-TW" altLang="en-US" dirty="0" smtClean="0"/>
              <a:t>與                         </a:t>
            </a:r>
            <a:r>
              <a:rPr lang="en-US" altLang="zh-TW" b="1" dirty="0" smtClean="0"/>
              <a:t>91816                     </a:t>
            </a:r>
            <a:r>
              <a:rPr lang="zh-TW" altLang="en-US" b="1" dirty="0" smtClean="0"/>
              <a:t>簡子恆</a:t>
            </a:r>
            <a:endParaRPr lang="en-US" altLang="zh-TW" dirty="0" smtClean="0"/>
          </a:p>
          <a:p>
            <a:r>
              <a:rPr lang="en-US" altLang="zh-TW" dirty="0" smtClean="0"/>
              <a:t> </a:t>
            </a:r>
            <a:r>
              <a:rPr lang="en-US" altLang="zh-TW" dirty="0" smtClean="0"/>
              <a:t>                </a:t>
            </a:r>
            <a:r>
              <a:rPr lang="zh-TW" altLang="en-US" dirty="0" smtClean="0"/>
              <a:t>攔截</a:t>
            </a:r>
            <a:r>
              <a:rPr lang="zh-TW" altLang="en-US" dirty="0" smtClean="0"/>
              <a:t>水份之探討	佳作	</a:t>
            </a:r>
            <a:r>
              <a:rPr lang="en-US" altLang="zh-TW" b="1" dirty="0" smtClean="0"/>
              <a:t>81627</a:t>
            </a:r>
            <a:r>
              <a:rPr lang="en-US" altLang="zh-TW" b="1" dirty="0" smtClean="0"/>
              <a:t>	</a:t>
            </a:r>
            <a:r>
              <a:rPr lang="en-US" altLang="zh-TW" b="1" dirty="0" smtClean="0"/>
              <a:t>                 </a:t>
            </a:r>
            <a:r>
              <a:rPr lang="zh-TW" altLang="en-US" b="1" dirty="0" smtClean="0"/>
              <a:t>陳冠蘋</a:t>
            </a:r>
            <a:r>
              <a:rPr lang="zh-TW" altLang="en-US" b="1" dirty="0" smtClean="0"/>
              <a:t>	</a:t>
            </a:r>
            <a:r>
              <a:rPr lang="zh-TW" altLang="en-US" b="1" dirty="0" smtClean="0"/>
              <a:t>    林宛青</a:t>
            </a:r>
            <a:r>
              <a:rPr lang="zh-TW" altLang="en-US" b="1" dirty="0" smtClean="0"/>
              <a:t>	</a:t>
            </a:r>
            <a:endParaRPr lang="en-US" altLang="zh-TW" b="1" dirty="0" smtClean="0"/>
          </a:p>
          <a:p>
            <a:endParaRPr lang="zh-TW" altLang="en-US" b="1" dirty="0" smtClean="0"/>
          </a:p>
          <a:p>
            <a:r>
              <a:rPr lang="zh-TW" altLang="en-US" dirty="0" smtClean="0"/>
              <a:t>生活</a:t>
            </a:r>
            <a:r>
              <a:rPr lang="zh-TW" altLang="en-US" dirty="0" smtClean="0"/>
              <a:t>與   自製</a:t>
            </a:r>
            <a:r>
              <a:rPr lang="zh-TW" altLang="en-US" dirty="0" smtClean="0"/>
              <a:t>光譜儀在</a:t>
            </a:r>
            <a:r>
              <a:rPr lang="zh-TW" altLang="en-US" dirty="0" smtClean="0"/>
              <a:t>濃度                   </a:t>
            </a:r>
            <a:r>
              <a:rPr lang="en-US" altLang="zh-TW" b="1" dirty="0" smtClean="0"/>
              <a:t>90622                   </a:t>
            </a:r>
            <a:r>
              <a:rPr lang="zh-TW" altLang="en-US" b="1" dirty="0" smtClean="0"/>
              <a:t>梁</a:t>
            </a:r>
            <a:r>
              <a:rPr lang="zh-TW" altLang="en-US" b="1" dirty="0" smtClean="0"/>
              <a:t>漪軒</a:t>
            </a:r>
            <a:endParaRPr lang="en-US" altLang="zh-TW" dirty="0" smtClean="0"/>
          </a:p>
          <a:p>
            <a:r>
              <a:rPr lang="zh-TW" altLang="en-US" dirty="0" smtClean="0"/>
              <a:t>應用              檢測</a:t>
            </a:r>
            <a:r>
              <a:rPr lang="zh-TW" altLang="en-US" dirty="0" smtClean="0"/>
              <a:t>之</a:t>
            </a:r>
            <a:r>
              <a:rPr lang="zh-TW" altLang="en-US" dirty="0" smtClean="0"/>
              <a:t>應用      第二名      </a:t>
            </a:r>
            <a:r>
              <a:rPr lang="en-US" altLang="zh-TW" b="1" dirty="0" smtClean="0"/>
              <a:t>90624                   </a:t>
            </a:r>
            <a:r>
              <a:rPr lang="zh-TW" altLang="en-US" b="1" dirty="0" smtClean="0"/>
              <a:t>陳</a:t>
            </a:r>
            <a:r>
              <a:rPr lang="zh-TW" altLang="en-US" b="1" dirty="0" smtClean="0"/>
              <a:t>沂筠</a:t>
            </a:r>
            <a:endParaRPr lang="en-US" altLang="zh-TW" dirty="0" smtClean="0"/>
          </a:p>
          <a:p>
            <a:r>
              <a:rPr lang="zh-TW" altLang="en-US" dirty="0" smtClean="0"/>
              <a:t>科學</a:t>
            </a:r>
            <a:r>
              <a:rPr lang="zh-TW" altLang="en-US" dirty="0" smtClean="0"/>
              <a:t>			</a:t>
            </a:r>
            <a:r>
              <a:rPr lang="zh-TW" altLang="en-US" dirty="0" smtClean="0"/>
              <a:t>                 </a:t>
            </a:r>
            <a:r>
              <a:rPr lang="en-US" altLang="zh-TW" b="1" dirty="0" smtClean="0"/>
              <a:t>90625</a:t>
            </a:r>
            <a:r>
              <a:rPr lang="en-US" altLang="zh-TW" b="1" dirty="0" smtClean="0"/>
              <a:t>	</a:t>
            </a:r>
            <a:r>
              <a:rPr lang="en-US" altLang="zh-TW" b="1" dirty="0" smtClean="0"/>
              <a:t>             </a:t>
            </a:r>
            <a:r>
              <a:rPr lang="zh-TW" altLang="en-US" b="1" dirty="0" smtClean="0"/>
              <a:t>陳</a:t>
            </a:r>
            <a:r>
              <a:rPr lang="zh-TW" altLang="en-US" b="1" dirty="0" smtClean="0"/>
              <a:t>昱瑾	吳欣怡、黃立宇	</a:t>
            </a:r>
          </a:p>
        </p:txBody>
      </p:sp>
    </p:spTree>
  </p:cSld>
  <p:clrMapOvr>
    <a:masterClrMapping/>
  </p:clrMapOvr>
  <p:transition advClick="0" advTm="5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908720"/>
            <a:ext cx="8229600" cy="1143000"/>
          </a:xfrm>
        </p:spPr>
        <p:txBody>
          <a:bodyPr>
            <a:normAutofit fontScale="90000"/>
          </a:bodyPr>
          <a:lstStyle/>
          <a:p>
            <a:r>
              <a:rPr lang="zh-TW" altLang="en-US" dirty="0" smtClean="0"/>
              <a:t>恭喜！本校少年劇團同學代表宜蘭縣參加</a:t>
            </a:r>
            <a:r>
              <a:rPr lang="en-US" altLang="zh-TW" dirty="0" smtClean="0"/>
              <a:t>105</a:t>
            </a:r>
            <a:r>
              <a:rPr lang="zh-TW" altLang="en-US" dirty="0" smtClean="0"/>
              <a:t>學年度全國學生創意戲劇比賽榮獲特優。</a:t>
            </a:r>
            <a:r>
              <a:rPr lang="en-US" altLang="zh-TW" dirty="0" smtClean="0"/>
              <a:t>1060425</a:t>
            </a:r>
            <a:r>
              <a:rPr lang="zh-TW" altLang="en-US" dirty="0" smtClean="0"/>
              <a:t>　</a:t>
            </a:r>
            <a:endParaRPr lang="zh-TW" altLang="en-US" dirty="0"/>
          </a:p>
        </p:txBody>
      </p:sp>
      <p:sp>
        <p:nvSpPr>
          <p:cNvPr id="3" name="內容版面配置區 2"/>
          <p:cNvSpPr>
            <a:spLocks noGrp="1"/>
          </p:cNvSpPr>
          <p:nvPr>
            <p:ph idx="1"/>
          </p:nvPr>
        </p:nvSpPr>
        <p:spPr>
          <a:xfrm>
            <a:off x="457200" y="2636912"/>
            <a:ext cx="8229600" cy="3960440"/>
          </a:xfrm>
        </p:spPr>
        <p:txBody>
          <a:bodyPr>
            <a:normAutofit fontScale="92500"/>
          </a:bodyPr>
          <a:lstStyle/>
          <a:p>
            <a:r>
              <a:rPr lang="zh-TW" altLang="en-US" dirty="0" smtClean="0"/>
              <a:t>劇名：</a:t>
            </a:r>
            <a:r>
              <a:rPr lang="en-US" altLang="zh-TW" dirty="0" smtClean="0"/>
              <a:t>《</a:t>
            </a:r>
            <a:r>
              <a:rPr lang="zh-TW" altLang="en-US" dirty="0" smtClean="0"/>
              <a:t>騎遇</a:t>
            </a:r>
            <a:r>
              <a:rPr lang="en-US" altLang="zh-TW" dirty="0" smtClean="0"/>
              <a:t>》</a:t>
            </a:r>
            <a:r>
              <a:rPr lang="zh-TW" altLang="en-US" dirty="0" smtClean="0"/>
              <a:t/>
            </a:r>
            <a:br>
              <a:rPr lang="zh-TW" altLang="en-US" dirty="0" smtClean="0"/>
            </a:br>
            <a:r>
              <a:rPr lang="zh-TW" altLang="en-US" dirty="0" smtClean="0"/>
              <a:t>參賽同學：</a:t>
            </a:r>
            <a:br>
              <a:rPr lang="zh-TW" altLang="en-US" dirty="0" smtClean="0"/>
            </a:br>
            <a:r>
              <a:rPr lang="zh-TW" altLang="en-US" dirty="0" smtClean="0"/>
              <a:t>吳丞恩、黃晨凱、林耀新、吳芷寧、李釆妮、洪祁榕、吳念耘、馮小容、嚴之琳、林蔡佑、</a:t>
            </a:r>
            <a:br>
              <a:rPr lang="zh-TW" altLang="en-US" dirty="0" smtClean="0"/>
            </a:br>
            <a:r>
              <a:rPr lang="zh-TW" altLang="en-US" dirty="0" smtClean="0"/>
              <a:t>温淳雅、馬采歆、張予柔、游子賢、胡定文、康菀芝、郭軒民、王亮歡、郭子維、吳丞祐</a:t>
            </a:r>
            <a:br>
              <a:rPr lang="zh-TW" altLang="en-US" dirty="0" smtClean="0"/>
            </a:br>
            <a:r>
              <a:rPr lang="zh-TW" altLang="en-US" dirty="0" smtClean="0"/>
              <a:t>指導老師：張綺仁老師、卓子文老師、塗淑珍老師</a:t>
            </a:r>
            <a:endParaRPr lang="zh-TW" altLang="en-US" dirty="0"/>
          </a:p>
        </p:txBody>
      </p:sp>
    </p:spTree>
  </p:cSld>
  <p:clrMapOvr>
    <a:masterClrMapping/>
  </p:clrMapOvr>
  <p:transition advClick="0" advTm="5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參加第十六屆蘭陽少年文學獎結果公告，成果表現優異</a:t>
            </a:r>
            <a:r>
              <a:rPr lang="en-US" altLang="zh-TW" dirty="0" smtClean="0"/>
              <a:t>!1060426</a:t>
            </a:r>
            <a:endParaRPr lang="zh-TW" altLang="en-US" dirty="0"/>
          </a:p>
        </p:txBody>
      </p:sp>
      <p:sp>
        <p:nvSpPr>
          <p:cNvPr id="3" name="內容版面配置區 2"/>
          <p:cNvSpPr>
            <a:spLocks noGrp="1"/>
          </p:cNvSpPr>
          <p:nvPr>
            <p:ph idx="1"/>
          </p:nvPr>
        </p:nvSpPr>
        <p:spPr>
          <a:xfrm>
            <a:off x="179512" y="1412776"/>
            <a:ext cx="8964488" cy="5257800"/>
          </a:xfrm>
        </p:spPr>
        <p:txBody>
          <a:bodyPr>
            <a:noAutofit/>
          </a:bodyPr>
          <a:lstStyle/>
          <a:p>
            <a:r>
              <a:rPr lang="zh-TW" altLang="en-US" sz="2400" dirty="0" smtClean="0"/>
              <a:t>得獎名單</a:t>
            </a:r>
            <a:r>
              <a:rPr lang="en-US" altLang="zh-TW" sz="2400" dirty="0" smtClean="0"/>
              <a:t>:</a:t>
            </a:r>
            <a:r>
              <a:rPr lang="zh-TW" altLang="en-US" sz="2400" dirty="0" smtClean="0"/>
              <a:t/>
            </a:r>
            <a:br>
              <a:rPr lang="zh-TW" altLang="en-US" sz="2400" dirty="0" smtClean="0"/>
            </a:br>
            <a:r>
              <a:rPr lang="zh-TW" altLang="en-US" sz="2400" dirty="0" smtClean="0">
                <a:solidFill>
                  <a:srgbClr val="FF0000"/>
                </a:solidFill>
              </a:rPr>
              <a:t>小說組</a:t>
            </a:r>
            <a:r>
              <a:rPr lang="en-US" altLang="zh-TW" sz="2400" dirty="0" smtClean="0">
                <a:solidFill>
                  <a:srgbClr val="FF0000"/>
                </a:solidFill>
              </a:rPr>
              <a:t>:</a:t>
            </a:r>
            <a:r>
              <a:rPr lang="zh-TW" altLang="en-US" sz="2400" dirty="0" smtClean="0"/>
              <a:t/>
            </a:r>
            <a:br>
              <a:rPr lang="zh-TW" altLang="en-US" sz="2400" dirty="0" smtClean="0"/>
            </a:br>
            <a:r>
              <a:rPr lang="zh-TW" altLang="en-US" sz="2400" dirty="0" smtClean="0"/>
              <a:t>第二名</a:t>
            </a:r>
            <a:r>
              <a:rPr lang="en-US" altLang="zh-TW" sz="2400" dirty="0" smtClean="0"/>
              <a:t>90904</a:t>
            </a:r>
            <a:r>
              <a:rPr lang="zh-TW" altLang="en-US" sz="2400" dirty="0" smtClean="0"/>
              <a:t>林子祐 </a:t>
            </a:r>
            <a:r>
              <a:rPr lang="en-US" altLang="zh-TW" sz="2400" dirty="0" smtClean="0"/>
              <a:t>《</a:t>
            </a:r>
            <a:r>
              <a:rPr lang="zh-TW" altLang="en-US" sz="2400" dirty="0" smtClean="0"/>
              <a:t>諦聽者</a:t>
            </a:r>
            <a:r>
              <a:rPr lang="en-US" altLang="zh-TW" sz="2400" dirty="0" smtClean="0"/>
              <a:t>》 (</a:t>
            </a:r>
            <a:r>
              <a:rPr lang="zh-TW" altLang="en-US" sz="2400" dirty="0" smtClean="0"/>
              <a:t>詹明杰老師指導</a:t>
            </a:r>
            <a:r>
              <a:rPr lang="en-US" altLang="zh-TW" sz="2400" dirty="0" smtClean="0"/>
              <a:t>)</a:t>
            </a:r>
            <a:r>
              <a:rPr lang="zh-TW" altLang="en-US" sz="2400" dirty="0" smtClean="0"/>
              <a:t/>
            </a:r>
            <a:br>
              <a:rPr lang="zh-TW" altLang="en-US" sz="2400" dirty="0" smtClean="0"/>
            </a:br>
            <a:r>
              <a:rPr lang="zh-TW" altLang="en-US" sz="2400" dirty="0" smtClean="0">
                <a:solidFill>
                  <a:srgbClr val="FF0000"/>
                </a:solidFill>
              </a:rPr>
              <a:t>散文組</a:t>
            </a:r>
            <a:r>
              <a:rPr lang="en-US" altLang="zh-TW" sz="2400" dirty="0" smtClean="0">
                <a:solidFill>
                  <a:srgbClr val="FF0000"/>
                </a:solidFill>
              </a:rPr>
              <a:t>:</a:t>
            </a:r>
            <a:r>
              <a:rPr lang="zh-TW" altLang="en-US" sz="2400" dirty="0" smtClean="0"/>
              <a:t/>
            </a:r>
            <a:br>
              <a:rPr lang="zh-TW" altLang="en-US" sz="2400" dirty="0" smtClean="0"/>
            </a:br>
            <a:r>
              <a:rPr lang="zh-TW" altLang="en-US" sz="2400" dirty="0" smtClean="0"/>
              <a:t>第三名</a:t>
            </a:r>
            <a:r>
              <a:rPr lang="en-US" altLang="zh-TW" sz="2400" dirty="0" smtClean="0"/>
              <a:t>90924 </a:t>
            </a:r>
            <a:r>
              <a:rPr lang="zh-TW" altLang="en-US" sz="2400" dirty="0" smtClean="0"/>
              <a:t>黃騏均 </a:t>
            </a:r>
            <a:r>
              <a:rPr lang="en-US" altLang="zh-TW" sz="2400" dirty="0" smtClean="0"/>
              <a:t>《</a:t>
            </a:r>
            <a:r>
              <a:rPr lang="zh-TW" altLang="en-US" sz="2400" dirty="0" smtClean="0"/>
              <a:t>缸</a:t>
            </a:r>
            <a:r>
              <a:rPr lang="en-US" altLang="zh-TW" sz="2400" dirty="0" smtClean="0"/>
              <a:t>》 (</a:t>
            </a:r>
            <a:r>
              <a:rPr lang="zh-TW" altLang="en-US" sz="2400" dirty="0" smtClean="0"/>
              <a:t>詹明杰老師指導</a:t>
            </a:r>
            <a:r>
              <a:rPr lang="en-US" altLang="zh-TW" sz="2400" dirty="0" smtClean="0"/>
              <a:t>)</a:t>
            </a:r>
            <a:r>
              <a:rPr lang="zh-TW" altLang="en-US" sz="2400" dirty="0" smtClean="0"/>
              <a:t/>
            </a:r>
            <a:br>
              <a:rPr lang="zh-TW" altLang="en-US" sz="2400" dirty="0" smtClean="0"/>
            </a:br>
            <a:r>
              <a:rPr lang="zh-TW" altLang="en-US" sz="2400" dirty="0" smtClean="0"/>
              <a:t>佳作 </a:t>
            </a:r>
            <a:r>
              <a:rPr lang="en-US" altLang="zh-TW" sz="2400" dirty="0" smtClean="0"/>
              <a:t>71512 </a:t>
            </a:r>
            <a:r>
              <a:rPr lang="zh-TW" altLang="en-US" sz="2400" dirty="0" smtClean="0"/>
              <a:t>強翊凱 </a:t>
            </a:r>
            <a:r>
              <a:rPr lang="en-US" altLang="zh-TW" sz="2400" dirty="0" smtClean="0"/>
              <a:t>《</a:t>
            </a:r>
            <a:r>
              <a:rPr lang="zh-TW" altLang="en-US" sz="2400" dirty="0" smtClean="0"/>
              <a:t>悠悠宜蘭河</a:t>
            </a:r>
            <a:r>
              <a:rPr lang="en-US" altLang="zh-TW" sz="2400" dirty="0" smtClean="0"/>
              <a:t>》( </a:t>
            </a:r>
            <a:r>
              <a:rPr lang="zh-TW" altLang="en-US" sz="2400" dirty="0" smtClean="0"/>
              <a:t>劉定頤老師指導</a:t>
            </a:r>
            <a:r>
              <a:rPr lang="en-US" altLang="zh-TW" sz="2400" dirty="0" smtClean="0"/>
              <a:t>)</a:t>
            </a:r>
            <a:r>
              <a:rPr lang="zh-TW" altLang="en-US" sz="2400" dirty="0" smtClean="0"/>
              <a:t/>
            </a:r>
            <a:br>
              <a:rPr lang="zh-TW" altLang="en-US" sz="2400" dirty="0" smtClean="0"/>
            </a:br>
            <a:r>
              <a:rPr lang="zh-TW" altLang="en-US" sz="2400" dirty="0" smtClean="0"/>
              <a:t>佳作 </a:t>
            </a:r>
            <a:r>
              <a:rPr lang="en-US" altLang="zh-TW" sz="2400" dirty="0" smtClean="0"/>
              <a:t>91002 </a:t>
            </a:r>
            <a:r>
              <a:rPr lang="zh-TW" altLang="en-US" sz="2400" dirty="0" smtClean="0"/>
              <a:t>吳迪 </a:t>
            </a:r>
            <a:r>
              <a:rPr lang="en-US" altLang="zh-TW" sz="2400" dirty="0" smtClean="0"/>
              <a:t>《</a:t>
            </a:r>
            <a:r>
              <a:rPr lang="zh-TW" altLang="en-US" sz="2400" dirty="0" smtClean="0"/>
              <a:t>一個人的旅行</a:t>
            </a:r>
            <a:r>
              <a:rPr lang="en-US" altLang="zh-TW" sz="2400" dirty="0" smtClean="0"/>
              <a:t>》(</a:t>
            </a:r>
            <a:r>
              <a:rPr lang="zh-TW" altLang="en-US" sz="2400" dirty="0" smtClean="0"/>
              <a:t>殷昭華老師指導</a:t>
            </a:r>
            <a:r>
              <a:rPr lang="en-US" altLang="zh-TW" sz="2400" dirty="0" smtClean="0"/>
              <a:t>)</a:t>
            </a:r>
            <a:r>
              <a:rPr lang="zh-TW" altLang="en-US" sz="2400" dirty="0" smtClean="0"/>
              <a:t/>
            </a:r>
            <a:br>
              <a:rPr lang="zh-TW" altLang="en-US" sz="2400" dirty="0" smtClean="0"/>
            </a:br>
            <a:r>
              <a:rPr lang="zh-TW" altLang="en-US" sz="2400" dirty="0" smtClean="0">
                <a:solidFill>
                  <a:srgbClr val="FF0000"/>
                </a:solidFill>
              </a:rPr>
              <a:t>新詩組</a:t>
            </a:r>
            <a:r>
              <a:rPr lang="en-US" altLang="zh-TW" sz="2400" dirty="0" smtClean="0">
                <a:solidFill>
                  <a:srgbClr val="FF0000"/>
                </a:solidFill>
              </a:rPr>
              <a:t>:</a:t>
            </a:r>
            <a:r>
              <a:rPr lang="zh-TW" altLang="en-US" sz="2400" dirty="0" smtClean="0"/>
              <a:t/>
            </a:r>
            <a:br>
              <a:rPr lang="zh-TW" altLang="en-US" sz="2400" dirty="0" smtClean="0"/>
            </a:br>
            <a:r>
              <a:rPr lang="zh-TW" altLang="en-US" sz="2400" dirty="0" smtClean="0"/>
              <a:t>第一名 </a:t>
            </a:r>
            <a:r>
              <a:rPr lang="en-US" altLang="zh-TW" sz="2400" dirty="0" smtClean="0"/>
              <a:t>81726 </a:t>
            </a:r>
            <a:r>
              <a:rPr lang="zh-TW" altLang="en-US" sz="2400" dirty="0" smtClean="0"/>
              <a:t>楊允菱 </a:t>
            </a:r>
            <a:r>
              <a:rPr lang="en-US" altLang="zh-TW" sz="2400" dirty="0" smtClean="0"/>
              <a:t>《</a:t>
            </a:r>
            <a:r>
              <a:rPr lang="zh-TW" altLang="en-US" sz="2400" dirty="0" smtClean="0"/>
              <a:t>夜曲靜聽</a:t>
            </a:r>
            <a:r>
              <a:rPr lang="en-US" altLang="zh-TW" sz="2400" dirty="0" smtClean="0"/>
              <a:t>》 (</a:t>
            </a:r>
            <a:r>
              <a:rPr lang="zh-TW" altLang="en-US" sz="2400" dirty="0" smtClean="0"/>
              <a:t>詹明杰老師指導</a:t>
            </a:r>
            <a:r>
              <a:rPr lang="en-US" altLang="zh-TW" sz="2400" dirty="0" smtClean="0"/>
              <a:t>)</a:t>
            </a:r>
            <a:r>
              <a:rPr lang="zh-TW" altLang="en-US" sz="2400" dirty="0" smtClean="0"/>
              <a:t/>
            </a:r>
            <a:br>
              <a:rPr lang="zh-TW" altLang="en-US" sz="2400" dirty="0" smtClean="0"/>
            </a:br>
            <a:r>
              <a:rPr lang="zh-TW" altLang="en-US" sz="2400" dirty="0" smtClean="0"/>
              <a:t>第二名 </a:t>
            </a:r>
            <a:r>
              <a:rPr lang="en-US" altLang="zh-TW" sz="2400" dirty="0" smtClean="0"/>
              <a:t>80722 </a:t>
            </a:r>
            <a:r>
              <a:rPr lang="zh-TW" altLang="en-US" sz="2400" dirty="0" smtClean="0"/>
              <a:t>許宥葳 </a:t>
            </a:r>
            <a:r>
              <a:rPr lang="en-US" altLang="zh-TW" sz="2400" dirty="0" smtClean="0"/>
              <a:t>《</a:t>
            </a:r>
            <a:r>
              <a:rPr lang="zh-TW" altLang="en-US" sz="2400" dirty="0" smtClean="0"/>
              <a:t>賴床</a:t>
            </a:r>
            <a:r>
              <a:rPr lang="en-US" altLang="zh-TW" sz="2400" dirty="0" smtClean="0"/>
              <a:t>》(</a:t>
            </a:r>
            <a:r>
              <a:rPr lang="zh-TW" altLang="en-US" sz="2400" dirty="0" smtClean="0"/>
              <a:t>詹明杰老師指導</a:t>
            </a:r>
            <a:r>
              <a:rPr lang="en-US" altLang="zh-TW" sz="2400" dirty="0" smtClean="0"/>
              <a:t>)</a:t>
            </a:r>
            <a:r>
              <a:rPr lang="zh-TW" altLang="en-US" sz="2400" dirty="0" smtClean="0"/>
              <a:t/>
            </a:r>
            <a:br>
              <a:rPr lang="zh-TW" altLang="en-US" sz="2400" dirty="0" smtClean="0"/>
            </a:br>
            <a:r>
              <a:rPr lang="zh-TW" altLang="en-US" sz="2400" dirty="0" smtClean="0"/>
              <a:t>第三名 </a:t>
            </a:r>
            <a:r>
              <a:rPr lang="en-US" altLang="zh-TW" sz="2400" dirty="0" smtClean="0"/>
              <a:t>70922 </a:t>
            </a:r>
            <a:r>
              <a:rPr lang="zh-TW" altLang="en-US" sz="2400" dirty="0" smtClean="0"/>
              <a:t>陳容嫻 </a:t>
            </a:r>
            <a:r>
              <a:rPr lang="en-US" altLang="zh-TW" sz="2400" dirty="0" smtClean="0"/>
              <a:t>《</a:t>
            </a:r>
            <a:r>
              <a:rPr lang="zh-TW" altLang="en-US" sz="2400" dirty="0" smtClean="0"/>
              <a:t>血</a:t>
            </a:r>
            <a:r>
              <a:rPr lang="en-US" altLang="zh-TW" sz="2400" dirty="0" smtClean="0"/>
              <a:t>》 (</a:t>
            </a:r>
            <a:r>
              <a:rPr lang="zh-TW" altLang="en-US" sz="2400" dirty="0" smtClean="0"/>
              <a:t>楊佳蓉老師指導</a:t>
            </a:r>
            <a:r>
              <a:rPr lang="en-US" altLang="zh-TW" sz="2400" dirty="0" smtClean="0"/>
              <a:t>)</a:t>
            </a:r>
            <a:r>
              <a:rPr lang="zh-TW" altLang="en-US" sz="2400" dirty="0" smtClean="0"/>
              <a:t/>
            </a:r>
            <a:br>
              <a:rPr lang="zh-TW" altLang="en-US" sz="2400" dirty="0" smtClean="0"/>
            </a:br>
            <a:r>
              <a:rPr lang="zh-TW" altLang="en-US" sz="2400" dirty="0" smtClean="0"/>
              <a:t>第三名 </a:t>
            </a:r>
            <a:r>
              <a:rPr lang="en-US" altLang="zh-TW" sz="2400" dirty="0" smtClean="0"/>
              <a:t>90123 </a:t>
            </a:r>
            <a:r>
              <a:rPr lang="zh-TW" altLang="en-US" sz="2400" dirty="0" smtClean="0"/>
              <a:t>林軒羽 </a:t>
            </a:r>
            <a:r>
              <a:rPr lang="en-US" altLang="zh-TW" sz="2400" dirty="0" smtClean="0"/>
              <a:t>《</a:t>
            </a:r>
            <a:r>
              <a:rPr lang="zh-TW" altLang="en-US" sz="2400" dirty="0" smtClean="0"/>
              <a:t>有人的永恆就永遠停在那一刻</a:t>
            </a:r>
            <a:r>
              <a:rPr lang="en-US" altLang="zh-TW" sz="2400" dirty="0" smtClean="0"/>
              <a:t>-</a:t>
            </a:r>
            <a:r>
              <a:rPr lang="zh-TW" altLang="en-US" sz="2400" dirty="0" smtClean="0"/>
              <a:t>記</a:t>
            </a:r>
            <a:r>
              <a:rPr lang="en-US" altLang="zh-TW" sz="2400" dirty="0" smtClean="0"/>
              <a:t>1945</a:t>
            </a:r>
            <a:r>
              <a:rPr lang="zh-TW" altLang="en-US" sz="2400" dirty="0" smtClean="0"/>
              <a:t>年廣島原爆</a:t>
            </a:r>
            <a:r>
              <a:rPr lang="en-US" altLang="zh-TW" sz="2400" dirty="0" smtClean="0"/>
              <a:t>》(</a:t>
            </a:r>
            <a:r>
              <a:rPr lang="zh-TW" altLang="en-US" sz="2400" dirty="0" smtClean="0"/>
              <a:t>詹明杰老師指導</a:t>
            </a:r>
            <a:r>
              <a:rPr lang="en-US" altLang="zh-TW" sz="2400" dirty="0" smtClean="0"/>
              <a:t>)</a:t>
            </a:r>
            <a:r>
              <a:rPr lang="zh-TW" altLang="en-US" sz="2400" dirty="0" smtClean="0"/>
              <a:t/>
            </a:r>
            <a:br>
              <a:rPr lang="zh-TW" altLang="en-US" sz="2400" dirty="0" smtClean="0"/>
            </a:br>
            <a:r>
              <a:rPr lang="zh-TW" altLang="en-US" sz="2400" dirty="0" smtClean="0"/>
              <a:t>佳作 </a:t>
            </a:r>
            <a:r>
              <a:rPr lang="en-US" altLang="zh-TW" sz="2400" dirty="0" smtClean="0"/>
              <a:t>90109 </a:t>
            </a:r>
            <a:r>
              <a:rPr lang="zh-TW" altLang="en-US" sz="2400" dirty="0" smtClean="0"/>
              <a:t>陳皓翔 </a:t>
            </a:r>
            <a:r>
              <a:rPr lang="en-US" altLang="zh-TW" sz="2400" dirty="0" smtClean="0"/>
              <a:t>《</a:t>
            </a:r>
            <a:r>
              <a:rPr lang="zh-TW" altLang="en-US" sz="2400" dirty="0" smtClean="0"/>
              <a:t>蘭陽溪的源頭</a:t>
            </a:r>
            <a:r>
              <a:rPr lang="en-US" altLang="zh-TW" sz="2400" dirty="0" smtClean="0"/>
              <a:t>-</a:t>
            </a:r>
            <a:r>
              <a:rPr lang="zh-TW" altLang="en-US" sz="2400" dirty="0" smtClean="0"/>
              <a:t>側記留茂安部落</a:t>
            </a:r>
            <a:r>
              <a:rPr lang="en-US" altLang="zh-TW" sz="2400" dirty="0" smtClean="0"/>
              <a:t>》(</a:t>
            </a:r>
            <a:r>
              <a:rPr lang="zh-TW" altLang="en-US" sz="2400" dirty="0" smtClean="0"/>
              <a:t>詹明杰老師指導</a:t>
            </a:r>
            <a:r>
              <a:rPr lang="en-US" altLang="zh-TW" sz="2400" dirty="0" smtClean="0"/>
              <a:t>)</a:t>
            </a:r>
            <a:r>
              <a:rPr lang="zh-TW" altLang="en-US" sz="2000" dirty="0" smtClean="0"/>
              <a:t/>
            </a:r>
            <a:br>
              <a:rPr lang="zh-TW" altLang="en-US" sz="2000" dirty="0" smtClean="0"/>
            </a:br>
            <a:endParaRPr lang="zh-TW" altLang="en-US" sz="2000" dirty="0"/>
          </a:p>
        </p:txBody>
      </p:sp>
    </p:spTree>
  </p:cSld>
  <p:clrMapOvr>
    <a:masterClrMapping/>
  </p:clrMapOvr>
  <p:transition advClick="0" advTm="5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賀！</a:t>
            </a:r>
            <a:r>
              <a:rPr lang="en-US" altLang="zh-TW" dirty="0" smtClean="0"/>
              <a:t>106</a:t>
            </a:r>
            <a:r>
              <a:rPr lang="zh-TW" altLang="en-US" dirty="0" smtClean="0"/>
              <a:t>年幸福宜蘭環保智慧王挑戰賽國中組</a:t>
            </a:r>
            <a:r>
              <a:rPr lang="en-US" altLang="zh-TW" dirty="0" smtClean="0"/>
              <a:t>,</a:t>
            </a:r>
            <a:r>
              <a:rPr lang="zh-TW" altLang="en-US" dirty="0" smtClean="0"/>
              <a:t> 　</a:t>
            </a:r>
            <a:endParaRPr lang="zh-TW" altLang="en-US" dirty="0"/>
          </a:p>
        </p:txBody>
      </p:sp>
      <p:sp>
        <p:nvSpPr>
          <p:cNvPr id="3" name="內容版面配置區 2"/>
          <p:cNvSpPr>
            <a:spLocks noGrp="1"/>
          </p:cNvSpPr>
          <p:nvPr>
            <p:ph idx="1"/>
          </p:nvPr>
        </p:nvSpPr>
        <p:spPr/>
        <p:txBody>
          <a:bodyPr/>
          <a:lstStyle/>
          <a:p>
            <a:r>
              <a:rPr lang="zh-TW" altLang="en-US" dirty="0" smtClean="0"/>
              <a:t>本校有</a:t>
            </a:r>
            <a:r>
              <a:rPr lang="en-US" altLang="zh-TW" dirty="0" smtClean="0"/>
              <a:t>1</a:t>
            </a:r>
            <a:r>
              <a:rPr lang="zh-TW" altLang="en-US" dirty="0" smtClean="0"/>
              <a:t>位同學獲得入選獎</a:t>
            </a:r>
            <a:endParaRPr lang="en-US" altLang="zh-TW" dirty="0" smtClean="0"/>
          </a:p>
          <a:p>
            <a:r>
              <a:rPr lang="en-US" altLang="zh-TW" dirty="0" smtClean="0">
                <a:solidFill>
                  <a:srgbClr val="FF0000"/>
                </a:solidFill>
              </a:rPr>
              <a:t>803-09</a:t>
            </a:r>
            <a:r>
              <a:rPr lang="zh-TW" altLang="en-US" dirty="0" smtClean="0">
                <a:solidFill>
                  <a:srgbClr val="FF0000"/>
                </a:solidFill>
              </a:rPr>
              <a:t>邱柏誌同學</a:t>
            </a:r>
            <a:r>
              <a:rPr lang="zh-TW" altLang="en-US" dirty="0" smtClean="0"/>
              <a:t>，榮獲</a:t>
            </a:r>
            <a:r>
              <a:rPr lang="en-US" altLang="zh-TW" dirty="0" smtClean="0"/>
              <a:t>106</a:t>
            </a:r>
            <a:r>
              <a:rPr lang="zh-TW" altLang="en-US" dirty="0" smtClean="0"/>
              <a:t>年幸福宜蘭環保智慧王挑戰賽國中組入選獎，指導老師林泰源主任。　</a:t>
            </a:r>
            <a:endParaRPr lang="zh-TW" altLang="en-US" dirty="0"/>
          </a:p>
        </p:txBody>
      </p:sp>
    </p:spTree>
  </p:cSld>
  <p:clrMapOvr>
    <a:masterClrMapping/>
  </p:clrMapOvr>
  <p:transition advClick="0" advTm="5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年宜蘭縣龍舟錦標賽獲得第四名佳績</a:t>
            </a:r>
            <a:r>
              <a:rPr lang="en-US" altLang="zh-TW" dirty="0" smtClean="0"/>
              <a:t>!</a:t>
            </a:r>
            <a:endParaRPr lang="zh-TW" altLang="en-US" dirty="0"/>
          </a:p>
        </p:txBody>
      </p:sp>
      <p:sp>
        <p:nvSpPr>
          <p:cNvPr id="3" name="內容版面配置區 2"/>
          <p:cNvSpPr>
            <a:spLocks noGrp="1"/>
          </p:cNvSpPr>
          <p:nvPr>
            <p:ph idx="1"/>
          </p:nvPr>
        </p:nvSpPr>
        <p:spPr/>
        <p:txBody>
          <a:bodyPr>
            <a:noAutofit/>
          </a:bodyPr>
          <a:lstStyle/>
          <a:p>
            <a:r>
              <a:rPr lang="zh-TW" altLang="en-US" dirty="0" smtClean="0"/>
              <a:t>教練：何吉恭組長、黃義銘組長</a:t>
            </a:r>
            <a:br>
              <a:rPr lang="zh-TW" altLang="en-US" dirty="0" smtClean="0"/>
            </a:br>
            <a:r>
              <a:rPr lang="zh-TW" altLang="en-US" dirty="0" smtClean="0"/>
              <a:t>隊員：</a:t>
            </a:r>
            <a:r>
              <a:rPr lang="en-US" altLang="zh-TW" dirty="0" smtClean="0"/>
              <a:t>917 </a:t>
            </a:r>
            <a:r>
              <a:rPr lang="zh-TW" altLang="en-US" dirty="0" smtClean="0"/>
              <a:t>高玟萱      </a:t>
            </a:r>
            <a:r>
              <a:rPr lang="en-US" altLang="zh-TW" dirty="0" smtClean="0"/>
              <a:t>915 </a:t>
            </a:r>
            <a:r>
              <a:rPr lang="zh-TW" altLang="en-US" dirty="0" smtClean="0"/>
              <a:t>林芷涵    </a:t>
            </a:r>
            <a:endParaRPr lang="en-US" altLang="zh-TW" dirty="0" smtClean="0"/>
          </a:p>
          <a:p>
            <a:r>
              <a:rPr lang="zh-TW" altLang="en-US" dirty="0" smtClean="0"/>
              <a:t> </a:t>
            </a:r>
            <a:r>
              <a:rPr lang="en-US" altLang="zh-TW" dirty="0" smtClean="0"/>
              <a:t>913 </a:t>
            </a:r>
            <a:r>
              <a:rPr lang="zh-TW" altLang="en-US" dirty="0" smtClean="0"/>
              <a:t>郭庭妤      </a:t>
            </a:r>
            <a:r>
              <a:rPr lang="en-US" altLang="zh-TW" dirty="0" smtClean="0"/>
              <a:t>919 </a:t>
            </a:r>
            <a:r>
              <a:rPr lang="zh-TW" altLang="en-US" dirty="0" smtClean="0"/>
              <a:t>簡于恩</a:t>
            </a:r>
            <a:br>
              <a:rPr lang="zh-TW" altLang="en-US" dirty="0" smtClean="0"/>
            </a:br>
            <a:r>
              <a:rPr lang="en-US" altLang="zh-TW" dirty="0" smtClean="0"/>
              <a:t>814 </a:t>
            </a:r>
            <a:r>
              <a:rPr lang="zh-TW" altLang="en-US" dirty="0" smtClean="0"/>
              <a:t>張宇秀   </a:t>
            </a:r>
            <a:r>
              <a:rPr lang="en-US" altLang="zh-TW" dirty="0" smtClean="0"/>
              <a:t>811 </a:t>
            </a:r>
            <a:r>
              <a:rPr lang="zh-TW" altLang="en-US" dirty="0" smtClean="0"/>
              <a:t>李芯    </a:t>
            </a:r>
            <a:r>
              <a:rPr lang="en-US" altLang="zh-TW" dirty="0" smtClean="0"/>
              <a:t>807 </a:t>
            </a:r>
            <a:r>
              <a:rPr lang="zh-TW" altLang="en-US" dirty="0" smtClean="0"/>
              <a:t>方瓊慧    </a:t>
            </a:r>
            <a:endParaRPr lang="en-US" altLang="zh-TW" dirty="0" smtClean="0"/>
          </a:p>
          <a:p>
            <a:r>
              <a:rPr lang="zh-TW" altLang="en-US" dirty="0" smtClean="0"/>
              <a:t> </a:t>
            </a:r>
            <a:r>
              <a:rPr lang="en-US" altLang="zh-TW" dirty="0" smtClean="0"/>
              <a:t>803 </a:t>
            </a:r>
            <a:r>
              <a:rPr lang="zh-TW" altLang="en-US" dirty="0" smtClean="0"/>
              <a:t>林若臻    </a:t>
            </a:r>
            <a:r>
              <a:rPr lang="en-US" altLang="zh-TW" dirty="0" smtClean="0"/>
              <a:t>717 </a:t>
            </a:r>
            <a:r>
              <a:rPr lang="zh-TW" altLang="en-US" dirty="0" smtClean="0"/>
              <a:t>莊多佳</a:t>
            </a:r>
            <a:br>
              <a:rPr lang="zh-TW" altLang="en-US" dirty="0" smtClean="0"/>
            </a:br>
            <a:r>
              <a:rPr lang="en-US" altLang="zh-TW" dirty="0" smtClean="0"/>
              <a:t>716 </a:t>
            </a:r>
            <a:r>
              <a:rPr lang="zh-TW" altLang="en-US" dirty="0" smtClean="0"/>
              <a:t>謝雅筑   </a:t>
            </a:r>
            <a:r>
              <a:rPr lang="en-US" altLang="zh-TW" dirty="0" smtClean="0"/>
              <a:t>716 </a:t>
            </a:r>
            <a:r>
              <a:rPr lang="zh-TW" altLang="en-US" dirty="0" smtClean="0"/>
              <a:t>吳欣穎   </a:t>
            </a:r>
            <a:r>
              <a:rPr lang="en-US" altLang="zh-TW" dirty="0" smtClean="0"/>
              <a:t>715 </a:t>
            </a:r>
            <a:r>
              <a:rPr lang="zh-TW" altLang="en-US" dirty="0" smtClean="0"/>
              <a:t>高蕾茵   </a:t>
            </a:r>
            <a:endParaRPr lang="en-US" altLang="zh-TW" dirty="0" smtClean="0"/>
          </a:p>
          <a:p>
            <a:r>
              <a:rPr lang="zh-TW" altLang="en-US" dirty="0" smtClean="0"/>
              <a:t>  </a:t>
            </a:r>
            <a:r>
              <a:rPr lang="en-US" altLang="zh-TW" dirty="0" smtClean="0"/>
              <a:t>714 </a:t>
            </a:r>
            <a:r>
              <a:rPr lang="zh-TW" altLang="en-US" dirty="0" smtClean="0"/>
              <a:t>鍾欣儒     </a:t>
            </a:r>
            <a:r>
              <a:rPr lang="en-US" altLang="zh-TW" dirty="0" smtClean="0"/>
              <a:t>714 </a:t>
            </a:r>
            <a:r>
              <a:rPr lang="zh-TW" altLang="en-US" dirty="0" smtClean="0"/>
              <a:t>陳思涵</a:t>
            </a:r>
            <a:br>
              <a:rPr lang="zh-TW" altLang="en-US" dirty="0" smtClean="0"/>
            </a:br>
            <a:r>
              <a:rPr lang="en-US" altLang="zh-TW" dirty="0" smtClean="0"/>
              <a:t>710 </a:t>
            </a:r>
            <a:r>
              <a:rPr lang="zh-TW" altLang="en-US" dirty="0" smtClean="0"/>
              <a:t>翟佩樺    </a:t>
            </a:r>
            <a:r>
              <a:rPr lang="en-US" altLang="zh-TW" dirty="0" smtClean="0"/>
              <a:t>708 </a:t>
            </a:r>
            <a:r>
              <a:rPr lang="zh-TW" altLang="en-US" dirty="0" smtClean="0"/>
              <a:t>游妤安   </a:t>
            </a:r>
            <a:r>
              <a:rPr lang="en-US" altLang="zh-TW" dirty="0" smtClean="0"/>
              <a:t>703 </a:t>
            </a:r>
            <a:r>
              <a:rPr lang="zh-TW" altLang="en-US" dirty="0" smtClean="0"/>
              <a:t>陳如薇    </a:t>
            </a:r>
            <a:endParaRPr lang="en-US" altLang="zh-TW" smtClean="0"/>
          </a:p>
          <a:p>
            <a:r>
              <a:rPr lang="en-US" altLang="zh-TW" smtClean="0"/>
              <a:t>701 </a:t>
            </a:r>
            <a:r>
              <a:rPr lang="zh-TW" altLang="en-US" dirty="0" smtClean="0"/>
              <a:t>黃芷琪     </a:t>
            </a:r>
            <a:r>
              <a:rPr lang="en-US" altLang="zh-TW" dirty="0" smtClean="0"/>
              <a:t>701 </a:t>
            </a:r>
            <a:r>
              <a:rPr lang="zh-TW" altLang="en-US" dirty="0" smtClean="0"/>
              <a:t>吳幸霏</a:t>
            </a:r>
            <a:endParaRPr lang="zh-TW" altLang="en-US" dirty="0"/>
          </a:p>
        </p:txBody>
      </p:sp>
    </p:spTree>
  </p:cSld>
  <p:clrMapOvr>
    <a:masterClrMapping/>
  </p:clrMapOvr>
  <p:transition advClick="0" advTm="5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556792"/>
            <a:ext cx="8229600" cy="3240360"/>
          </a:xfrm>
        </p:spPr>
        <p:txBody>
          <a:bodyPr>
            <a:normAutofit/>
          </a:bodyPr>
          <a:lstStyle/>
          <a:p>
            <a:r>
              <a:rPr lang="zh-TW" altLang="en-US" b="1" dirty="0" smtClean="0"/>
              <a:t>恭喜</a:t>
            </a:r>
            <a:r>
              <a:rPr lang="en-US" altLang="zh-TW" b="1" dirty="0" smtClean="0"/>
              <a:t>!!!</a:t>
            </a:r>
            <a:r>
              <a:rPr lang="zh-TW" altLang="en-US" dirty="0" smtClean="0"/>
              <a:t>本校 </a:t>
            </a:r>
            <a:r>
              <a:rPr lang="en-US" altLang="zh-TW" dirty="0" smtClean="0"/>
              <a:t>905</a:t>
            </a:r>
            <a:r>
              <a:rPr lang="zh-TW" altLang="en-US" dirty="0" smtClean="0"/>
              <a:t>范翡夏同學 </a:t>
            </a:r>
            <a:r>
              <a:rPr lang="en-US" altLang="zh-TW" dirty="0" smtClean="0"/>
              <a:t/>
            </a:r>
            <a:br>
              <a:rPr lang="en-US" altLang="zh-TW" dirty="0" smtClean="0"/>
            </a:br>
            <a:r>
              <a:rPr lang="en-US" altLang="zh-TW" dirty="0" smtClean="0"/>
              <a:t>                       919</a:t>
            </a:r>
            <a:r>
              <a:rPr lang="zh-TW" altLang="en-US" dirty="0" smtClean="0"/>
              <a:t>康飛白同學</a:t>
            </a:r>
            <a:br>
              <a:rPr lang="zh-TW" altLang="en-US" dirty="0" smtClean="0"/>
            </a:br>
            <a:r>
              <a:rPr lang="en-US" altLang="zh-TW" dirty="0" smtClean="0"/>
              <a:t>106</a:t>
            </a:r>
            <a:r>
              <a:rPr lang="zh-TW" altLang="en-US" dirty="0" smtClean="0"/>
              <a:t>年教育會考成績</a:t>
            </a:r>
            <a:r>
              <a:rPr lang="en-US" altLang="zh-TW" dirty="0" smtClean="0"/>
              <a:t>5</a:t>
            </a:r>
            <a:r>
              <a:rPr lang="zh-TW" altLang="en-US" dirty="0" smtClean="0"/>
              <a:t>科</a:t>
            </a:r>
            <a:r>
              <a:rPr lang="en-US" altLang="zh-TW" dirty="0" smtClean="0"/>
              <a:t>A++(</a:t>
            </a:r>
            <a:r>
              <a:rPr lang="zh-TW" altLang="en-US" dirty="0" smtClean="0"/>
              <a:t>作文</a:t>
            </a:r>
            <a:r>
              <a:rPr lang="en-US" altLang="zh-TW" dirty="0" smtClean="0"/>
              <a:t>6</a:t>
            </a:r>
            <a:r>
              <a:rPr lang="zh-TW" altLang="en-US" dirty="0" smtClean="0"/>
              <a:t>級分</a:t>
            </a:r>
            <a:r>
              <a:rPr lang="en-US" altLang="zh-TW" dirty="0" smtClean="0"/>
              <a:t>),</a:t>
            </a:r>
            <a:r>
              <a:rPr lang="zh-TW" altLang="en-US" dirty="0" smtClean="0"/>
              <a:t>榮獲宜蘭區榜首</a:t>
            </a:r>
            <a:r>
              <a:rPr lang="en-US" altLang="zh-TW" dirty="0" smtClean="0"/>
              <a:t>.</a:t>
            </a:r>
            <a:r>
              <a:rPr lang="zh-TW" altLang="en-US" dirty="0" smtClean="0"/>
              <a:t>　</a:t>
            </a:r>
            <a:endParaRPr lang="zh-TW" altLang="en-US" dirty="0"/>
          </a:p>
        </p:txBody>
      </p:sp>
    </p:spTree>
  </p:cSld>
  <p:clrMapOvr>
    <a:masterClrMapping/>
  </p:clrMapOvr>
  <p:transition advClick="0" advTm="5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
            </a:r>
            <a:br>
              <a:rPr lang="en-US" altLang="zh-TW" dirty="0" smtClean="0"/>
            </a:br>
            <a:r>
              <a:rPr lang="en-US" altLang="zh-TW" dirty="0" smtClean="0"/>
              <a:t>106</a:t>
            </a:r>
            <a:r>
              <a:rPr lang="zh-TW" altLang="zh-TW" dirty="0" smtClean="0"/>
              <a:t>年教育會</a:t>
            </a:r>
            <a:r>
              <a:rPr lang="en-US" altLang="zh-TW" dirty="0" smtClean="0"/>
              <a:t>5</a:t>
            </a:r>
            <a:r>
              <a:rPr lang="zh-TW" altLang="zh-TW" dirty="0" smtClean="0"/>
              <a:t>科</a:t>
            </a:r>
            <a:r>
              <a:rPr lang="en-US" altLang="zh-TW" dirty="0" smtClean="0"/>
              <a:t>A++</a:t>
            </a:r>
            <a:r>
              <a:rPr lang="zh-TW" altLang="zh-TW" dirty="0" smtClean="0"/>
              <a:t>名單</a:t>
            </a:r>
            <a:br>
              <a:rPr lang="zh-TW" altLang="zh-TW" dirty="0" smtClean="0"/>
            </a:br>
            <a:endParaRPr lang="zh-TW" altLang="en-US" dirty="0"/>
          </a:p>
        </p:txBody>
      </p:sp>
      <p:graphicFrame>
        <p:nvGraphicFramePr>
          <p:cNvPr id="4" name="內容版面配置區 3"/>
          <p:cNvGraphicFramePr>
            <a:graphicFrameLocks noGrp="1"/>
          </p:cNvGraphicFramePr>
          <p:nvPr>
            <p:ph idx="1"/>
          </p:nvPr>
        </p:nvGraphicFramePr>
        <p:xfrm>
          <a:off x="457200" y="1600200"/>
          <a:ext cx="8229600" cy="4205065"/>
        </p:xfrm>
        <a:graphic>
          <a:graphicData uri="http://schemas.openxmlformats.org/drawingml/2006/table">
            <a:tbl>
              <a:tblPr firstRow="1" bandRow="1">
                <a:tableStyleId>{5C22544A-7EE6-4342-B048-85BDC9FD1C3A}</a:tableStyleId>
              </a:tblPr>
              <a:tblGrid>
                <a:gridCol w="4114800"/>
                <a:gridCol w="4114800"/>
              </a:tblGrid>
              <a:tr h="841013">
                <a:tc>
                  <a:txBody>
                    <a:bodyPr/>
                    <a:lstStyle/>
                    <a:p>
                      <a:pPr algn="l">
                        <a:spcAft>
                          <a:spcPts val="0"/>
                        </a:spcAft>
                      </a:pPr>
                      <a:r>
                        <a:rPr lang="en-US" sz="4000" kern="0" dirty="0">
                          <a:solidFill>
                            <a:srgbClr val="000000"/>
                          </a:solidFill>
                          <a:latin typeface="標楷體"/>
                          <a:ea typeface="新細明體"/>
                          <a:cs typeface="新細明體"/>
                        </a:rPr>
                        <a:t>905</a:t>
                      </a:r>
                      <a:r>
                        <a:rPr lang="zh-TW" sz="4000" kern="0" dirty="0">
                          <a:solidFill>
                            <a:srgbClr val="000000"/>
                          </a:solidFill>
                          <a:latin typeface="Calibri"/>
                          <a:ea typeface="標楷體"/>
                          <a:cs typeface="新細明體"/>
                        </a:rPr>
                        <a:t>范翡夏</a:t>
                      </a:r>
                      <a:endParaRPr lang="zh-TW" sz="3200" kern="100" dirty="0">
                        <a:latin typeface="Calibri"/>
                        <a:ea typeface="新細明體"/>
                        <a:cs typeface="Times New Roman"/>
                      </a:endParaRPr>
                    </a:p>
                  </a:txBody>
                  <a:tcPr marL="17780" marR="17780" marT="0" marB="0" anchor="ctr"/>
                </a:tc>
                <a:tc>
                  <a:txBody>
                    <a:bodyPr/>
                    <a:lstStyle/>
                    <a:p>
                      <a:pPr algn="l">
                        <a:spcAft>
                          <a:spcPts val="0"/>
                        </a:spcAft>
                      </a:pPr>
                      <a:r>
                        <a:rPr lang="en-US" sz="4000" kern="0" dirty="0">
                          <a:solidFill>
                            <a:srgbClr val="000000"/>
                          </a:solidFill>
                          <a:latin typeface="標楷體"/>
                          <a:ea typeface="新細明體"/>
                          <a:cs typeface="新細明體"/>
                        </a:rPr>
                        <a:t>5A++(</a:t>
                      </a:r>
                      <a:r>
                        <a:rPr lang="zh-TW" sz="4000" kern="0" dirty="0">
                          <a:solidFill>
                            <a:srgbClr val="000000"/>
                          </a:solidFill>
                          <a:latin typeface="Calibri"/>
                          <a:ea typeface="標楷體"/>
                          <a:cs typeface="新細明體"/>
                        </a:rPr>
                        <a:t>作文六級分</a:t>
                      </a:r>
                      <a:r>
                        <a:rPr lang="en-US" sz="4000" kern="0" dirty="0">
                          <a:solidFill>
                            <a:srgbClr val="000000"/>
                          </a:solidFill>
                          <a:latin typeface="Calibri"/>
                          <a:ea typeface="標楷體"/>
                          <a:cs typeface="新細明體"/>
                        </a:rPr>
                        <a:t>)</a:t>
                      </a:r>
                      <a:endParaRPr lang="zh-TW" sz="3200" kern="100" dirty="0">
                        <a:latin typeface="Calibri"/>
                        <a:ea typeface="新細明體"/>
                        <a:cs typeface="Times New Roman"/>
                      </a:endParaRPr>
                    </a:p>
                  </a:txBody>
                  <a:tcPr marL="17780" marR="17780" marT="0" marB="0"/>
                </a:tc>
              </a:tr>
              <a:tr h="841013">
                <a:tc>
                  <a:txBody>
                    <a:bodyPr/>
                    <a:lstStyle/>
                    <a:p>
                      <a:pPr algn="l">
                        <a:spcAft>
                          <a:spcPts val="0"/>
                        </a:spcAft>
                      </a:pPr>
                      <a:r>
                        <a:rPr lang="en-US" sz="4000" kern="0">
                          <a:solidFill>
                            <a:srgbClr val="000000"/>
                          </a:solidFill>
                          <a:latin typeface="標楷體"/>
                          <a:ea typeface="新細明體"/>
                          <a:cs typeface="新細明體"/>
                        </a:rPr>
                        <a:t>919</a:t>
                      </a:r>
                      <a:r>
                        <a:rPr lang="zh-TW" sz="4000" kern="0">
                          <a:solidFill>
                            <a:srgbClr val="000000"/>
                          </a:solidFill>
                          <a:latin typeface="Calibri"/>
                          <a:ea typeface="標楷體"/>
                          <a:cs typeface="新細明體"/>
                        </a:rPr>
                        <a:t>康飛白</a:t>
                      </a:r>
                      <a:endParaRPr lang="zh-TW" sz="3200" kern="100">
                        <a:latin typeface="Calibri"/>
                        <a:ea typeface="新細明體"/>
                        <a:cs typeface="Times New Roman"/>
                      </a:endParaRPr>
                    </a:p>
                  </a:txBody>
                  <a:tcPr marL="17780" marR="17780" marT="0" marB="0" anchor="ctr"/>
                </a:tc>
                <a:tc>
                  <a:txBody>
                    <a:bodyPr/>
                    <a:lstStyle/>
                    <a:p>
                      <a:pPr algn="l">
                        <a:spcAft>
                          <a:spcPts val="0"/>
                        </a:spcAft>
                      </a:pPr>
                      <a:r>
                        <a:rPr lang="en-US" sz="4000" kern="0" dirty="0">
                          <a:solidFill>
                            <a:srgbClr val="000000"/>
                          </a:solidFill>
                          <a:latin typeface="標楷體"/>
                          <a:ea typeface="新細明體"/>
                          <a:cs typeface="新細明體"/>
                        </a:rPr>
                        <a:t>5A++(</a:t>
                      </a:r>
                      <a:r>
                        <a:rPr lang="zh-TW" sz="4000" kern="0" dirty="0">
                          <a:solidFill>
                            <a:srgbClr val="000000"/>
                          </a:solidFill>
                          <a:latin typeface="Calibri"/>
                          <a:ea typeface="標楷體"/>
                          <a:cs typeface="新細明體"/>
                        </a:rPr>
                        <a:t>作文六級分</a:t>
                      </a:r>
                      <a:r>
                        <a:rPr lang="en-US" sz="4000" kern="0" dirty="0">
                          <a:solidFill>
                            <a:srgbClr val="000000"/>
                          </a:solidFill>
                          <a:latin typeface="Calibri"/>
                          <a:ea typeface="標楷體"/>
                          <a:cs typeface="新細明體"/>
                        </a:rPr>
                        <a:t>)</a:t>
                      </a:r>
                      <a:endParaRPr lang="zh-TW" sz="3200" kern="100" dirty="0">
                        <a:latin typeface="Calibri"/>
                        <a:ea typeface="新細明體"/>
                        <a:cs typeface="Times New Roman"/>
                      </a:endParaRPr>
                    </a:p>
                  </a:txBody>
                  <a:tcPr marL="17780" marR="17780" marT="0" marB="0"/>
                </a:tc>
              </a:tr>
              <a:tr h="841013">
                <a:tc>
                  <a:txBody>
                    <a:bodyPr/>
                    <a:lstStyle/>
                    <a:p>
                      <a:pPr algn="l">
                        <a:spcAft>
                          <a:spcPts val="0"/>
                        </a:spcAft>
                      </a:pPr>
                      <a:r>
                        <a:rPr lang="en-US" sz="4000" kern="0">
                          <a:solidFill>
                            <a:srgbClr val="000000"/>
                          </a:solidFill>
                          <a:latin typeface="標楷體"/>
                          <a:ea typeface="新細明體"/>
                          <a:cs typeface="新細明體"/>
                        </a:rPr>
                        <a:t>911</a:t>
                      </a:r>
                      <a:r>
                        <a:rPr lang="zh-TW" sz="4000" kern="0">
                          <a:solidFill>
                            <a:srgbClr val="000000"/>
                          </a:solidFill>
                          <a:latin typeface="Calibri"/>
                          <a:ea typeface="標楷體"/>
                          <a:cs typeface="新細明體"/>
                        </a:rPr>
                        <a:t>黃穎豪</a:t>
                      </a:r>
                      <a:endParaRPr lang="zh-TW" sz="3200" kern="100">
                        <a:latin typeface="Calibri"/>
                        <a:ea typeface="新細明體"/>
                        <a:cs typeface="Times New Roman"/>
                      </a:endParaRPr>
                    </a:p>
                  </a:txBody>
                  <a:tcPr marL="17780" marR="17780" marT="0" marB="0" anchor="ctr"/>
                </a:tc>
                <a:tc>
                  <a:txBody>
                    <a:bodyPr/>
                    <a:lstStyle/>
                    <a:p>
                      <a:pPr algn="l">
                        <a:spcAft>
                          <a:spcPts val="0"/>
                        </a:spcAft>
                      </a:pPr>
                      <a:r>
                        <a:rPr lang="en-US" sz="4000" kern="0" dirty="0">
                          <a:solidFill>
                            <a:srgbClr val="000000"/>
                          </a:solidFill>
                          <a:latin typeface="標楷體"/>
                          <a:ea typeface="新細明體"/>
                          <a:cs typeface="新細明體"/>
                        </a:rPr>
                        <a:t>5A++(</a:t>
                      </a:r>
                      <a:r>
                        <a:rPr lang="zh-TW" sz="4000" kern="0" dirty="0">
                          <a:solidFill>
                            <a:srgbClr val="000000"/>
                          </a:solidFill>
                          <a:latin typeface="Calibri"/>
                          <a:ea typeface="標楷體"/>
                          <a:cs typeface="新細明體"/>
                        </a:rPr>
                        <a:t>作文五級分</a:t>
                      </a:r>
                      <a:r>
                        <a:rPr lang="en-US" sz="4000" kern="0" dirty="0">
                          <a:solidFill>
                            <a:srgbClr val="000000"/>
                          </a:solidFill>
                          <a:latin typeface="Calibri"/>
                          <a:ea typeface="標楷體"/>
                          <a:cs typeface="新細明體"/>
                        </a:rPr>
                        <a:t>)</a:t>
                      </a:r>
                      <a:endParaRPr lang="zh-TW" sz="3200" kern="100" dirty="0">
                        <a:latin typeface="Calibri"/>
                        <a:ea typeface="新細明體"/>
                        <a:cs typeface="Times New Roman"/>
                      </a:endParaRPr>
                    </a:p>
                  </a:txBody>
                  <a:tcPr marL="17780" marR="17780" marT="0" marB="0"/>
                </a:tc>
              </a:tr>
              <a:tr h="841013">
                <a:tc>
                  <a:txBody>
                    <a:bodyPr/>
                    <a:lstStyle/>
                    <a:p>
                      <a:pPr algn="l">
                        <a:spcAft>
                          <a:spcPts val="0"/>
                        </a:spcAft>
                      </a:pPr>
                      <a:r>
                        <a:rPr lang="en-US" sz="4000" kern="0">
                          <a:solidFill>
                            <a:srgbClr val="000000"/>
                          </a:solidFill>
                          <a:latin typeface="標楷體"/>
                          <a:ea typeface="新細明體"/>
                          <a:cs typeface="新細明體"/>
                        </a:rPr>
                        <a:t>919</a:t>
                      </a:r>
                      <a:r>
                        <a:rPr lang="zh-TW" sz="4000" kern="0">
                          <a:solidFill>
                            <a:srgbClr val="000000"/>
                          </a:solidFill>
                          <a:latin typeface="Calibri"/>
                          <a:ea typeface="標楷體"/>
                          <a:cs typeface="新細明體"/>
                        </a:rPr>
                        <a:t>曾鈺量</a:t>
                      </a:r>
                      <a:endParaRPr lang="zh-TW" sz="3200" kern="100">
                        <a:latin typeface="Calibri"/>
                        <a:ea typeface="新細明體"/>
                        <a:cs typeface="Times New Roman"/>
                      </a:endParaRPr>
                    </a:p>
                  </a:txBody>
                  <a:tcPr marL="17780" marR="17780" marT="0" marB="0" anchor="ctr"/>
                </a:tc>
                <a:tc>
                  <a:txBody>
                    <a:bodyPr/>
                    <a:lstStyle/>
                    <a:p>
                      <a:pPr algn="l">
                        <a:spcAft>
                          <a:spcPts val="0"/>
                        </a:spcAft>
                      </a:pPr>
                      <a:r>
                        <a:rPr lang="en-US" sz="4000" kern="0" dirty="0">
                          <a:solidFill>
                            <a:srgbClr val="000000"/>
                          </a:solidFill>
                          <a:latin typeface="標楷體"/>
                          <a:ea typeface="新細明體"/>
                          <a:cs typeface="新細明體"/>
                        </a:rPr>
                        <a:t>5A++(</a:t>
                      </a:r>
                      <a:r>
                        <a:rPr lang="zh-TW" sz="4000" kern="0" dirty="0">
                          <a:solidFill>
                            <a:srgbClr val="000000"/>
                          </a:solidFill>
                          <a:latin typeface="Calibri"/>
                          <a:ea typeface="標楷體"/>
                          <a:cs typeface="新細明體"/>
                        </a:rPr>
                        <a:t>作文五級分</a:t>
                      </a:r>
                      <a:r>
                        <a:rPr lang="en-US" sz="4000" kern="0" dirty="0">
                          <a:solidFill>
                            <a:srgbClr val="000000"/>
                          </a:solidFill>
                          <a:latin typeface="Calibri"/>
                          <a:ea typeface="標楷體"/>
                          <a:cs typeface="新細明體"/>
                        </a:rPr>
                        <a:t>)</a:t>
                      </a:r>
                      <a:endParaRPr lang="zh-TW" sz="3200" kern="100" dirty="0">
                        <a:latin typeface="Calibri"/>
                        <a:ea typeface="新細明體"/>
                        <a:cs typeface="Times New Roman"/>
                      </a:endParaRPr>
                    </a:p>
                  </a:txBody>
                  <a:tcPr marL="17780" marR="17780" marT="0" marB="0"/>
                </a:tc>
              </a:tr>
              <a:tr h="841013">
                <a:tc>
                  <a:txBody>
                    <a:bodyPr/>
                    <a:lstStyle/>
                    <a:p>
                      <a:pPr algn="l">
                        <a:spcAft>
                          <a:spcPts val="0"/>
                        </a:spcAft>
                      </a:pPr>
                      <a:r>
                        <a:rPr lang="en-US" sz="4000" kern="0" dirty="0">
                          <a:solidFill>
                            <a:srgbClr val="000000"/>
                          </a:solidFill>
                          <a:latin typeface="標楷體"/>
                          <a:ea typeface="新細明體"/>
                          <a:cs typeface="新細明體"/>
                        </a:rPr>
                        <a:t>919</a:t>
                      </a:r>
                      <a:r>
                        <a:rPr lang="zh-TW" sz="4000" kern="0" dirty="0">
                          <a:solidFill>
                            <a:srgbClr val="000000"/>
                          </a:solidFill>
                          <a:latin typeface="Calibri"/>
                          <a:ea typeface="標楷體"/>
                          <a:cs typeface="新細明體"/>
                        </a:rPr>
                        <a:t>吳欣慈</a:t>
                      </a:r>
                      <a:endParaRPr lang="zh-TW" sz="3200" kern="100" dirty="0">
                        <a:latin typeface="Calibri"/>
                        <a:ea typeface="新細明體"/>
                        <a:cs typeface="Times New Roman"/>
                      </a:endParaRPr>
                    </a:p>
                  </a:txBody>
                  <a:tcPr marL="17780" marR="17780" marT="0" marB="0" anchor="ctr"/>
                </a:tc>
                <a:tc>
                  <a:txBody>
                    <a:bodyPr/>
                    <a:lstStyle/>
                    <a:p>
                      <a:pPr algn="l">
                        <a:spcAft>
                          <a:spcPts val="0"/>
                        </a:spcAft>
                      </a:pPr>
                      <a:r>
                        <a:rPr lang="en-US" sz="4000" kern="0" dirty="0">
                          <a:solidFill>
                            <a:srgbClr val="000000"/>
                          </a:solidFill>
                          <a:latin typeface="標楷體"/>
                          <a:ea typeface="新細明體"/>
                          <a:cs typeface="新細明體"/>
                        </a:rPr>
                        <a:t>5A++(</a:t>
                      </a:r>
                      <a:r>
                        <a:rPr lang="zh-TW" sz="4000" kern="0" dirty="0">
                          <a:solidFill>
                            <a:srgbClr val="000000"/>
                          </a:solidFill>
                          <a:latin typeface="Calibri"/>
                          <a:ea typeface="標楷體"/>
                          <a:cs typeface="新細明體"/>
                        </a:rPr>
                        <a:t>作文四級分</a:t>
                      </a:r>
                      <a:r>
                        <a:rPr lang="en-US" sz="4000" kern="0" dirty="0">
                          <a:solidFill>
                            <a:srgbClr val="000000"/>
                          </a:solidFill>
                          <a:latin typeface="Calibri"/>
                          <a:ea typeface="標楷體"/>
                          <a:cs typeface="新細明體"/>
                        </a:rPr>
                        <a:t>)</a:t>
                      </a:r>
                      <a:endParaRPr lang="zh-TW" sz="3200" kern="100" dirty="0">
                        <a:latin typeface="Calibri"/>
                        <a:ea typeface="新細明體"/>
                        <a:cs typeface="Times New Roman"/>
                      </a:endParaRPr>
                    </a:p>
                  </a:txBody>
                  <a:tcPr marL="17780" marR="17780" marT="0" marB="0"/>
                </a:tc>
              </a:tr>
            </a:tbl>
          </a:graphicData>
        </a:graphic>
      </p:graphicFrame>
    </p:spTree>
  </p:cSld>
  <p:clrMapOvr>
    <a:masterClrMapping/>
  </p:clrMapOvr>
  <p:transition advClick="0" advTm="5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zh-TW" dirty="0" smtClean="0"/>
              <a:t>年教育會考</a:t>
            </a:r>
            <a:r>
              <a:rPr lang="en-US" altLang="zh-TW" dirty="0" smtClean="0"/>
              <a:t>15</a:t>
            </a:r>
            <a:r>
              <a:rPr lang="zh-TW" altLang="zh-TW" dirty="0" smtClean="0"/>
              <a:t>級分名單</a:t>
            </a:r>
            <a:br>
              <a:rPr lang="zh-TW" altLang="zh-TW" dirty="0" smtClean="0"/>
            </a:br>
            <a:endParaRPr lang="zh-TW" altLang="en-US" dirty="0"/>
          </a:p>
        </p:txBody>
      </p:sp>
      <p:graphicFrame>
        <p:nvGraphicFramePr>
          <p:cNvPr id="4" name="內容版面配置區 3"/>
          <p:cNvGraphicFramePr>
            <a:graphicFrameLocks noGrp="1"/>
          </p:cNvGraphicFramePr>
          <p:nvPr>
            <p:ph idx="1"/>
          </p:nvPr>
        </p:nvGraphicFramePr>
        <p:xfrm>
          <a:off x="0" y="908720"/>
          <a:ext cx="9144000" cy="5805256"/>
        </p:xfrm>
        <a:graphic>
          <a:graphicData uri="http://schemas.openxmlformats.org/drawingml/2006/table">
            <a:tbl>
              <a:tblPr firstRow="1" bandRow="1">
                <a:tableStyleId>{5C22544A-7EE6-4342-B048-85BDC9FD1C3A}</a:tableStyleId>
              </a:tblPr>
              <a:tblGrid>
                <a:gridCol w="1143000"/>
                <a:gridCol w="1143000"/>
                <a:gridCol w="1143000"/>
                <a:gridCol w="1143000"/>
                <a:gridCol w="1143000"/>
                <a:gridCol w="1143000"/>
                <a:gridCol w="1143000"/>
                <a:gridCol w="1143000"/>
              </a:tblGrid>
              <a:tr h="678793">
                <a:tc>
                  <a:txBody>
                    <a:bodyPr/>
                    <a:lstStyle/>
                    <a:p>
                      <a:pPr algn="ctr">
                        <a:lnSpc>
                          <a:spcPts val="2500"/>
                        </a:lnSpc>
                        <a:spcAft>
                          <a:spcPts val="0"/>
                        </a:spcAft>
                      </a:pPr>
                      <a:r>
                        <a:rPr lang="zh-TW" sz="2800" kern="0" dirty="0">
                          <a:solidFill>
                            <a:srgbClr val="000000"/>
                          </a:solidFill>
                          <a:latin typeface="Calibri"/>
                          <a:ea typeface="標楷體"/>
                          <a:cs typeface="新細明體"/>
                        </a:rPr>
                        <a:t>班級</a:t>
                      </a:r>
                      <a:endParaRPr lang="zh-TW" sz="2000" kern="100" dirty="0">
                        <a:latin typeface="Calibri"/>
                        <a:ea typeface="新細明體"/>
                        <a:cs typeface="Times New Roman"/>
                      </a:endParaRPr>
                    </a:p>
                  </a:txBody>
                  <a:tcPr marL="17780" marR="17780" marT="0" marB="0" anchor="ctr"/>
                </a:tc>
                <a:tc>
                  <a:txBody>
                    <a:bodyPr/>
                    <a:lstStyle/>
                    <a:p>
                      <a:pPr algn="ctr">
                        <a:lnSpc>
                          <a:spcPts val="2500"/>
                        </a:lnSpc>
                        <a:spcAft>
                          <a:spcPts val="0"/>
                        </a:spcAft>
                      </a:pPr>
                      <a:r>
                        <a:rPr lang="zh-TW" sz="2000" kern="0" dirty="0">
                          <a:solidFill>
                            <a:srgbClr val="000000"/>
                          </a:solidFill>
                          <a:latin typeface="Calibri"/>
                          <a:ea typeface="標楷體"/>
                          <a:cs typeface="新細明體"/>
                        </a:rPr>
                        <a:t>學生姓名</a:t>
                      </a:r>
                      <a:endParaRPr lang="zh-TW" sz="1600" kern="100" dirty="0">
                        <a:latin typeface="Calibri"/>
                        <a:ea typeface="新細明體"/>
                        <a:cs typeface="Times New Roman"/>
                      </a:endParaRPr>
                    </a:p>
                  </a:txBody>
                  <a:tcPr marL="17780" marR="17780" marT="0" marB="0" anchor="ctr"/>
                </a:tc>
                <a:tc>
                  <a:txBody>
                    <a:bodyPr/>
                    <a:lstStyle/>
                    <a:p>
                      <a:pPr algn="ctr">
                        <a:lnSpc>
                          <a:spcPts val="2500"/>
                        </a:lnSpc>
                        <a:spcAft>
                          <a:spcPts val="0"/>
                        </a:spcAft>
                      </a:pPr>
                      <a:r>
                        <a:rPr lang="zh-TW" sz="2800" kern="0" dirty="0">
                          <a:solidFill>
                            <a:srgbClr val="000000"/>
                          </a:solidFill>
                          <a:latin typeface="Calibri"/>
                          <a:ea typeface="標楷體"/>
                          <a:cs typeface="新細明體"/>
                        </a:rPr>
                        <a:t>班級</a:t>
                      </a:r>
                      <a:endParaRPr lang="zh-TW" sz="2000" kern="100" dirty="0">
                        <a:latin typeface="Calibri"/>
                        <a:ea typeface="新細明體"/>
                        <a:cs typeface="Times New Roman"/>
                      </a:endParaRPr>
                    </a:p>
                  </a:txBody>
                  <a:tcPr marL="17780" marR="17780" marT="0" marB="0" anchor="ctr"/>
                </a:tc>
                <a:tc>
                  <a:txBody>
                    <a:bodyPr/>
                    <a:lstStyle/>
                    <a:p>
                      <a:pPr algn="ctr">
                        <a:lnSpc>
                          <a:spcPts val="2500"/>
                        </a:lnSpc>
                        <a:spcAft>
                          <a:spcPts val="0"/>
                        </a:spcAft>
                      </a:pPr>
                      <a:r>
                        <a:rPr lang="zh-TW" sz="2000" kern="0" dirty="0">
                          <a:solidFill>
                            <a:srgbClr val="000000"/>
                          </a:solidFill>
                          <a:latin typeface="Calibri"/>
                          <a:ea typeface="標楷體"/>
                          <a:cs typeface="新細明體"/>
                        </a:rPr>
                        <a:t>學生姓名</a:t>
                      </a:r>
                      <a:endParaRPr lang="zh-TW" sz="1600" kern="100" dirty="0">
                        <a:latin typeface="Calibri"/>
                        <a:ea typeface="新細明體"/>
                        <a:cs typeface="Times New Roman"/>
                      </a:endParaRPr>
                    </a:p>
                  </a:txBody>
                  <a:tcPr marL="17780" marR="17780" marT="0" marB="0" anchor="ctr"/>
                </a:tc>
                <a:tc>
                  <a:txBody>
                    <a:bodyPr/>
                    <a:lstStyle/>
                    <a:p>
                      <a:pPr algn="ctr">
                        <a:lnSpc>
                          <a:spcPts val="2500"/>
                        </a:lnSpc>
                        <a:spcAft>
                          <a:spcPts val="0"/>
                        </a:spcAft>
                      </a:pPr>
                      <a:r>
                        <a:rPr lang="zh-TW" sz="2800" kern="0">
                          <a:solidFill>
                            <a:srgbClr val="000000"/>
                          </a:solidFill>
                          <a:latin typeface="Calibri"/>
                          <a:ea typeface="標楷體"/>
                          <a:cs typeface="新細明體"/>
                        </a:rPr>
                        <a:t>班級</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zh-TW" sz="2000" kern="0" dirty="0">
                          <a:solidFill>
                            <a:srgbClr val="000000"/>
                          </a:solidFill>
                          <a:latin typeface="Calibri"/>
                          <a:ea typeface="標楷體"/>
                          <a:cs typeface="新細明體"/>
                        </a:rPr>
                        <a:t>學生姓名</a:t>
                      </a:r>
                      <a:endParaRPr lang="zh-TW" sz="1600" kern="100" dirty="0">
                        <a:latin typeface="Calibri"/>
                        <a:ea typeface="新細明體"/>
                        <a:cs typeface="Times New Roman"/>
                      </a:endParaRPr>
                    </a:p>
                  </a:txBody>
                  <a:tcPr marL="17780" marR="17780" marT="0" marB="0" anchor="ctr"/>
                </a:tc>
                <a:tc>
                  <a:txBody>
                    <a:bodyPr/>
                    <a:lstStyle/>
                    <a:p>
                      <a:pPr algn="ctr">
                        <a:lnSpc>
                          <a:spcPts val="2500"/>
                        </a:lnSpc>
                        <a:spcAft>
                          <a:spcPts val="0"/>
                        </a:spcAft>
                      </a:pPr>
                      <a:r>
                        <a:rPr lang="zh-TW" sz="2800" kern="0">
                          <a:solidFill>
                            <a:srgbClr val="000000"/>
                          </a:solidFill>
                          <a:latin typeface="Calibri"/>
                          <a:ea typeface="標楷體"/>
                          <a:cs typeface="新細明體"/>
                        </a:rPr>
                        <a:t>班級</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zh-TW" sz="2000" kern="0" dirty="0">
                          <a:solidFill>
                            <a:srgbClr val="000000"/>
                          </a:solidFill>
                          <a:latin typeface="Calibri"/>
                          <a:ea typeface="標楷體"/>
                          <a:cs typeface="新細明體"/>
                        </a:rPr>
                        <a:t>學生姓名</a:t>
                      </a:r>
                      <a:endParaRPr lang="zh-TW" sz="2000" kern="100" dirty="0">
                        <a:latin typeface="Calibri"/>
                        <a:ea typeface="新細明體"/>
                        <a:cs typeface="Times New Roman"/>
                      </a:endParaRPr>
                    </a:p>
                  </a:txBody>
                  <a:tcPr marL="17780" marR="17780" marT="0" marB="0" anchor="ctr"/>
                </a:tc>
              </a:tr>
              <a:tr h="569607">
                <a:tc>
                  <a:txBody>
                    <a:bodyPr/>
                    <a:lstStyle/>
                    <a:p>
                      <a:pPr algn="ctr">
                        <a:lnSpc>
                          <a:spcPts val="2500"/>
                        </a:lnSpc>
                        <a:spcAft>
                          <a:spcPts val="0"/>
                        </a:spcAft>
                      </a:pPr>
                      <a:r>
                        <a:rPr lang="en-US" sz="2800" kern="0">
                          <a:solidFill>
                            <a:srgbClr val="000000"/>
                          </a:solidFill>
                          <a:latin typeface="標楷體"/>
                          <a:ea typeface="新細明體"/>
                          <a:cs typeface="新細明體"/>
                        </a:rPr>
                        <a:t>901</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康豈瑋</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905</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dirty="0">
                          <a:solidFill>
                            <a:srgbClr val="000000"/>
                          </a:solidFill>
                          <a:latin typeface="Calibri"/>
                          <a:ea typeface="標楷體"/>
                          <a:cs typeface="新細明體"/>
                        </a:rPr>
                        <a:t>林秉彣</a:t>
                      </a:r>
                      <a:endParaRPr lang="zh-TW" sz="2000" kern="100" dirty="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dirty="0">
                          <a:solidFill>
                            <a:srgbClr val="000000"/>
                          </a:solidFill>
                          <a:latin typeface="標楷體"/>
                          <a:ea typeface="新細明體"/>
                          <a:cs typeface="新細明體"/>
                        </a:rPr>
                        <a:t>911</a:t>
                      </a:r>
                      <a:endParaRPr lang="zh-TW" sz="2000" kern="100" dirty="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黃穎豪</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917</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dirty="0">
                          <a:solidFill>
                            <a:srgbClr val="000000"/>
                          </a:solidFill>
                          <a:latin typeface="Calibri"/>
                          <a:ea typeface="標楷體"/>
                          <a:cs typeface="新細明體"/>
                        </a:rPr>
                        <a:t>陳之晰</a:t>
                      </a:r>
                      <a:endParaRPr lang="zh-TW" sz="2000" kern="100" dirty="0">
                        <a:latin typeface="Calibri"/>
                        <a:ea typeface="新細明體"/>
                        <a:cs typeface="Times New Roman"/>
                      </a:endParaRPr>
                    </a:p>
                  </a:txBody>
                  <a:tcPr marL="17780" marR="17780" marT="0" marB="0" anchor="ctr"/>
                </a:tc>
              </a:tr>
              <a:tr h="569607">
                <a:tc>
                  <a:txBody>
                    <a:bodyPr/>
                    <a:lstStyle/>
                    <a:p>
                      <a:pPr algn="ctr">
                        <a:lnSpc>
                          <a:spcPts val="2500"/>
                        </a:lnSpc>
                        <a:spcAft>
                          <a:spcPts val="0"/>
                        </a:spcAft>
                      </a:pPr>
                      <a:r>
                        <a:rPr lang="en-US" sz="2800" kern="0">
                          <a:solidFill>
                            <a:srgbClr val="000000"/>
                          </a:solidFill>
                          <a:latin typeface="標楷體"/>
                          <a:ea typeface="新細明體"/>
                          <a:cs typeface="新細明體"/>
                        </a:rPr>
                        <a:t>901</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游鈞智</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905</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范翡夏</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912</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dirty="0">
                          <a:solidFill>
                            <a:srgbClr val="000000"/>
                          </a:solidFill>
                          <a:latin typeface="Calibri"/>
                          <a:ea typeface="標楷體"/>
                          <a:cs typeface="新細明體"/>
                        </a:rPr>
                        <a:t>林辰晏</a:t>
                      </a:r>
                      <a:endParaRPr lang="zh-TW" sz="2000" kern="100" dirty="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917</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王千云</a:t>
                      </a:r>
                      <a:endParaRPr lang="zh-TW" sz="2000" kern="100">
                        <a:latin typeface="Calibri"/>
                        <a:ea typeface="新細明體"/>
                        <a:cs typeface="Times New Roman"/>
                      </a:endParaRPr>
                    </a:p>
                  </a:txBody>
                  <a:tcPr marL="17780" marR="17780" marT="0" marB="0" anchor="ctr"/>
                </a:tc>
              </a:tr>
              <a:tr h="569607">
                <a:tc>
                  <a:txBody>
                    <a:bodyPr/>
                    <a:lstStyle/>
                    <a:p>
                      <a:pPr algn="ctr">
                        <a:lnSpc>
                          <a:spcPts val="2500"/>
                        </a:lnSpc>
                        <a:spcAft>
                          <a:spcPts val="0"/>
                        </a:spcAft>
                      </a:pPr>
                      <a:r>
                        <a:rPr lang="en-US" sz="2800" kern="0">
                          <a:solidFill>
                            <a:srgbClr val="000000"/>
                          </a:solidFill>
                          <a:latin typeface="標楷體"/>
                          <a:ea typeface="新細明體"/>
                          <a:cs typeface="新細明體"/>
                        </a:rPr>
                        <a:t>902</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李嘉軒</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906</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zh-TW" sz="2800" kern="0">
                          <a:solidFill>
                            <a:srgbClr val="000000"/>
                          </a:solidFill>
                          <a:latin typeface="Calibri"/>
                          <a:ea typeface="標楷體"/>
                          <a:cs typeface="新細明體"/>
                        </a:rPr>
                        <a:t>吳宇璿</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912</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dirty="0">
                          <a:solidFill>
                            <a:srgbClr val="000000"/>
                          </a:solidFill>
                          <a:latin typeface="Calibri"/>
                          <a:ea typeface="標楷體"/>
                          <a:cs typeface="新細明體"/>
                        </a:rPr>
                        <a:t>許鎧鑠</a:t>
                      </a:r>
                      <a:endParaRPr lang="zh-TW" sz="2000" kern="100" dirty="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dirty="0">
                          <a:solidFill>
                            <a:srgbClr val="000000"/>
                          </a:solidFill>
                          <a:latin typeface="標楷體"/>
                          <a:ea typeface="新細明體"/>
                          <a:cs typeface="新細明體"/>
                        </a:rPr>
                        <a:t>918</a:t>
                      </a:r>
                      <a:endParaRPr lang="zh-TW" sz="2000" kern="100" dirty="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吳彥忞</a:t>
                      </a:r>
                      <a:endParaRPr lang="zh-TW" sz="2000" kern="100">
                        <a:latin typeface="Calibri"/>
                        <a:ea typeface="新細明體"/>
                        <a:cs typeface="Times New Roman"/>
                      </a:endParaRPr>
                    </a:p>
                  </a:txBody>
                  <a:tcPr marL="17780" marR="17780" marT="0" marB="0" anchor="ctr"/>
                </a:tc>
              </a:tr>
              <a:tr h="569607">
                <a:tc>
                  <a:txBody>
                    <a:bodyPr/>
                    <a:lstStyle/>
                    <a:p>
                      <a:pPr algn="ctr">
                        <a:lnSpc>
                          <a:spcPts val="2500"/>
                        </a:lnSpc>
                        <a:spcAft>
                          <a:spcPts val="0"/>
                        </a:spcAft>
                      </a:pPr>
                      <a:r>
                        <a:rPr lang="en-US" sz="2800" kern="0">
                          <a:solidFill>
                            <a:srgbClr val="000000"/>
                          </a:solidFill>
                          <a:latin typeface="標楷體"/>
                          <a:ea typeface="新細明體"/>
                          <a:cs typeface="新細明體"/>
                        </a:rPr>
                        <a:t>902</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楊子郁</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906</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zh-TW" sz="2800" kern="0">
                          <a:solidFill>
                            <a:srgbClr val="000000"/>
                          </a:solidFill>
                          <a:latin typeface="Calibri"/>
                          <a:ea typeface="標楷體"/>
                          <a:cs typeface="新細明體"/>
                        </a:rPr>
                        <a:t>陳沂筠</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912</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陳政劭</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dirty="0">
                          <a:solidFill>
                            <a:srgbClr val="000000"/>
                          </a:solidFill>
                          <a:latin typeface="標楷體"/>
                          <a:ea typeface="新細明體"/>
                          <a:cs typeface="新細明體"/>
                        </a:rPr>
                        <a:t>918</a:t>
                      </a:r>
                      <a:endParaRPr lang="zh-TW" sz="2000" kern="100" dirty="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吳鎧祐</a:t>
                      </a:r>
                      <a:endParaRPr lang="zh-TW" sz="2000" kern="100">
                        <a:latin typeface="Calibri"/>
                        <a:ea typeface="新細明體"/>
                        <a:cs typeface="Times New Roman"/>
                      </a:endParaRPr>
                    </a:p>
                  </a:txBody>
                  <a:tcPr marL="17780" marR="17780" marT="0" marB="0" anchor="ctr"/>
                </a:tc>
              </a:tr>
              <a:tr h="569607">
                <a:tc>
                  <a:txBody>
                    <a:bodyPr/>
                    <a:lstStyle/>
                    <a:p>
                      <a:pPr algn="ctr">
                        <a:lnSpc>
                          <a:spcPts val="2500"/>
                        </a:lnSpc>
                        <a:spcAft>
                          <a:spcPts val="0"/>
                        </a:spcAft>
                      </a:pPr>
                      <a:r>
                        <a:rPr lang="en-US" sz="2800" kern="0">
                          <a:solidFill>
                            <a:srgbClr val="000000"/>
                          </a:solidFill>
                          <a:latin typeface="標楷體"/>
                          <a:ea typeface="新細明體"/>
                          <a:cs typeface="新細明體"/>
                        </a:rPr>
                        <a:t>903</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郭韋岑</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907</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盧旻威</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912</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楊毓辰</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dirty="0">
                          <a:solidFill>
                            <a:srgbClr val="000000"/>
                          </a:solidFill>
                          <a:latin typeface="標楷體"/>
                          <a:ea typeface="新細明體"/>
                          <a:cs typeface="新細明體"/>
                        </a:rPr>
                        <a:t>919</a:t>
                      </a:r>
                      <a:endParaRPr lang="zh-TW" sz="2000" kern="100" dirty="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康飛白</a:t>
                      </a:r>
                      <a:endParaRPr lang="zh-TW" sz="2000" kern="100">
                        <a:latin typeface="Calibri"/>
                        <a:ea typeface="新細明體"/>
                        <a:cs typeface="Times New Roman"/>
                      </a:endParaRPr>
                    </a:p>
                  </a:txBody>
                  <a:tcPr marL="17780" marR="17780" marT="0" marB="0" anchor="ctr"/>
                </a:tc>
              </a:tr>
              <a:tr h="569607">
                <a:tc>
                  <a:txBody>
                    <a:bodyPr/>
                    <a:lstStyle/>
                    <a:p>
                      <a:pPr algn="ctr">
                        <a:lnSpc>
                          <a:spcPts val="2500"/>
                        </a:lnSpc>
                        <a:spcAft>
                          <a:spcPts val="0"/>
                        </a:spcAft>
                      </a:pPr>
                      <a:r>
                        <a:rPr lang="en-US" sz="2800" kern="0">
                          <a:solidFill>
                            <a:srgbClr val="000000"/>
                          </a:solidFill>
                          <a:latin typeface="標楷體"/>
                          <a:ea typeface="新細明體"/>
                          <a:cs typeface="新細明體"/>
                        </a:rPr>
                        <a:t>904</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李沂融</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908</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陳姿伶</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914</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鄭捷勻</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dirty="0">
                          <a:solidFill>
                            <a:srgbClr val="000000"/>
                          </a:solidFill>
                          <a:latin typeface="標楷體"/>
                          <a:ea typeface="新細明體"/>
                          <a:cs typeface="新細明體"/>
                        </a:rPr>
                        <a:t>919</a:t>
                      </a:r>
                      <a:endParaRPr lang="zh-TW" sz="2000" kern="100" dirty="0">
                        <a:latin typeface="Calibri"/>
                        <a:ea typeface="新細明體"/>
                        <a:cs typeface="Times New Roman"/>
                      </a:endParaRPr>
                    </a:p>
                  </a:txBody>
                  <a:tcPr marL="17780" marR="17780" marT="0" marB="0" anchor="ctr"/>
                </a:tc>
                <a:tc>
                  <a:txBody>
                    <a:bodyPr/>
                    <a:lstStyle/>
                    <a:p>
                      <a:pPr algn="ctr">
                        <a:spcAft>
                          <a:spcPts val="0"/>
                        </a:spcAft>
                      </a:pPr>
                      <a:r>
                        <a:rPr lang="zh-TW" sz="2800" kern="0" dirty="0">
                          <a:solidFill>
                            <a:srgbClr val="000000"/>
                          </a:solidFill>
                          <a:latin typeface="Calibri"/>
                          <a:ea typeface="標楷體"/>
                          <a:cs typeface="新細明體"/>
                        </a:rPr>
                        <a:t>吳欣慈</a:t>
                      </a:r>
                      <a:endParaRPr lang="zh-TW" sz="2000" kern="100" dirty="0">
                        <a:latin typeface="Calibri"/>
                        <a:ea typeface="新細明體"/>
                        <a:cs typeface="Times New Roman"/>
                      </a:endParaRPr>
                    </a:p>
                  </a:txBody>
                  <a:tcPr marL="17780" marR="17780" marT="0" marB="0" anchor="ctr"/>
                </a:tc>
              </a:tr>
              <a:tr h="569607">
                <a:tc>
                  <a:txBody>
                    <a:bodyPr/>
                    <a:lstStyle/>
                    <a:p>
                      <a:pPr algn="ctr">
                        <a:lnSpc>
                          <a:spcPts val="2500"/>
                        </a:lnSpc>
                        <a:spcAft>
                          <a:spcPts val="0"/>
                        </a:spcAft>
                      </a:pPr>
                      <a:r>
                        <a:rPr lang="en-US" sz="2800" kern="0">
                          <a:solidFill>
                            <a:srgbClr val="000000"/>
                          </a:solidFill>
                          <a:latin typeface="標楷體"/>
                          <a:ea typeface="新細明體"/>
                          <a:cs typeface="新細明體"/>
                        </a:rPr>
                        <a:t>904</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林語涵</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908</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韓昕芸</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915</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尤彥融</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919</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dirty="0">
                          <a:solidFill>
                            <a:srgbClr val="000000"/>
                          </a:solidFill>
                          <a:latin typeface="Calibri"/>
                          <a:ea typeface="標楷體"/>
                          <a:cs typeface="新細明體"/>
                        </a:rPr>
                        <a:t>曾鈺量</a:t>
                      </a:r>
                      <a:endParaRPr lang="zh-TW" sz="2000" kern="100" dirty="0">
                        <a:latin typeface="Calibri"/>
                        <a:ea typeface="新細明體"/>
                        <a:cs typeface="Times New Roman"/>
                      </a:endParaRPr>
                    </a:p>
                  </a:txBody>
                  <a:tcPr marL="17780" marR="17780" marT="0" marB="0" anchor="ctr"/>
                </a:tc>
              </a:tr>
              <a:tr h="569607">
                <a:tc>
                  <a:txBody>
                    <a:bodyPr/>
                    <a:lstStyle/>
                    <a:p>
                      <a:pPr algn="ctr">
                        <a:lnSpc>
                          <a:spcPts val="2500"/>
                        </a:lnSpc>
                        <a:spcAft>
                          <a:spcPts val="0"/>
                        </a:spcAft>
                      </a:pPr>
                      <a:r>
                        <a:rPr lang="en-US" sz="2800" kern="0">
                          <a:solidFill>
                            <a:srgbClr val="000000"/>
                          </a:solidFill>
                          <a:latin typeface="標楷體"/>
                          <a:ea typeface="新細明體"/>
                          <a:cs typeface="新細明體"/>
                        </a:rPr>
                        <a:t>905</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姚宸</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909</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呂佳臻</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915</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zh-TW" sz="2800" kern="0">
                          <a:solidFill>
                            <a:srgbClr val="000000"/>
                          </a:solidFill>
                          <a:latin typeface="Calibri"/>
                          <a:ea typeface="標楷體"/>
                          <a:cs typeface="新細明體"/>
                        </a:rPr>
                        <a:t>薛品瑄</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920</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dirty="0">
                          <a:solidFill>
                            <a:srgbClr val="000000"/>
                          </a:solidFill>
                          <a:latin typeface="Calibri"/>
                          <a:ea typeface="標楷體"/>
                          <a:cs typeface="新細明體"/>
                        </a:rPr>
                        <a:t>郭宇庭</a:t>
                      </a:r>
                      <a:endParaRPr lang="zh-TW" sz="2000" kern="100" dirty="0">
                        <a:latin typeface="Calibri"/>
                        <a:ea typeface="新細明體"/>
                        <a:cs typeface="Times New Roman"/>
                      </a:endParaRPr>
                    </a:p>
                  </a:txBody>
                  <a:tcPr marL="17780" marR="17780" marT="0" marB="0" anchor="ctr"/>
                </a:tc>
              </a:tr>
              <a:tr h="569607">
                <a:tc>
                  <a:txBody>
                    <a:bodyPr/>
                    <a:lstStyle/>
                    <a:p>
                      <a:pPr algn="ctr">
                        <a:lnSpc>
                          <a:spcPts val="2500"/>
                        </a:lnSpc>
                        <a:spcAft>
                          <a:spcPts val="0"/>
                        </a:spcAft>
                      </a:pPr>
                      <a:r>
                        <a:rPr lang="en-US" sz="2800" kern="0">
                          <a:solidFill>
                            <a:srgbClr val="000000"/>
                          </a:solidFill>
                          <a:latin typeface="標楷體"/>
                          <a:ea typeface="新細明體"/>
                          <a:cs typeface="新細明體"/>
                        </a:rPr>
                        <a:t>905</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陳酉秝</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911</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林耀新</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916</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簡郁軒</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920</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dirty="0">
                          <a:solidFill>
                            <a:srgbClr val="000000"/>
                          </a:solidFill>
                          <a:latin typeface="Calibri"/>
                          <a:ea typeface="標楷體"/>
                          <a:cs typeface="新細明體"/>
                        </a:rPr>
                        <a:t>周家儀</a:t>
                      </a:r>
                      <a:endParaRPr lang="zh-TW" sz="2000" kern="100" dirty="0">
                        <a:latin typeface="Calibri"/>
                        <a:ea typeface="新細明體"/>
                        <a:cs typeface="Times New Roman"/>
                      </a:endParaRPr>
                    </a:p>
                  </a:txBody>
                  <a:tcPr marL="17780" marR="17780" marT="0" marB="0" anchor="ctr"/>
                </a:tc>
              </a:tr>
            </a:tbl>
          </a:graphicData>
        </a:graphic>
      </p:graphicFrame>
    </p:spTree>
  </p:cSld>
  <p:clrMapOvr>
    <a:masterClrMapping/>
  </p:clrMapOvr>
  <p:transition advClick="0" advTm="5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254</a:t>
            </a:r>
            <a:r>
              <a:rPr lang="zh-TW" altLang="en-US" dirty="0" smtClean="0"/>
              <a:t>期</a:t>
            </a:r>
            <a:r>
              <a:rPr lang="en-US" altLang="zh-TW" dirty="0" smtClean="0"/>
              <a:t>《</a:t>
            </a:r>
            <a:r>
              <a:rPr lang="zh-TW" altLang="en-US" dirty="0" smtClean="0"/>
              <a:t>蘭陽青年雜誌</a:t>
            </a:r>
            <a:r>
              <a:rPr lang="en-US" altLang="zh-TW" dirty="0" smtClean="0"/>
              <a:t>》</a:t>
            </a:r>
            <a:r>
              <a:rPr lang="zh-TW" altLang="en-US" dirty="0" smtClean="0"/>
              <a:t>獲刊錄用</a:t>
            </a:r>
            <a:endParaRPr lang="zh-TW" altLang="en-US" dirty="0"/>
          </a:p>
        </p:txBody>
      </p:sp>
      <p:sp>
        <p:nvSpPr>
          <p:cNvPr id="3" name="內容版面配置區 2"/>
          <p:cNvSpPr>
            <a:spLocks noGrp="1"/>
          </p:cNvSpPr>
          <p:nvPr>
            <p:ph idx="1"/>
          </p:nvPr>
        </p:nvSpPr>
        <p:spPr/>
        <p:txBody>
          <a:bodyPr>
            <a:normAutofit fontScale="77500" lnSpcReduction="20000"/>
          </a:bodyPr>
          <a:lstStyle/>
          <a:p>
            <a:r>
              <a:rPr lang="zh-TW" altLang="en-US" dirty="0" smtClean="0"/>
              <a:t>恭喜復興國中新詩社同學</a:t>
            </a:r>
            <a:r>
              <a:rPr lang="en-US" altLang="zh-TW" dirty="0" smtClean="0"/>
              <a:t>:</a:t>
            </a:r>
            <a:br>
              <a:rPr lang="en-US" altLang="zh-TW" dirty="0" smtClean="0"/>
            </a:br>
            <a:r>
              <a:rPr lang="en-US" altLang="zh-TW" dirty="0" smtClean="0"/>
              <a:t>703</a:t>
            </a:r>
            <a:r>
              <a:rPr lang="zh-TW" altLang="en-US" dirty="0" smtClean="0"/>
              <a:t>班林語柔</a:t>
            </a:r>
            <a:r>
              <a:rPr lang="en-US" altLang="zh-TW" dirty="0" smtClean="0"/>
              <a:t>-</a:t>
            </a:r>
            <a:r>
              <a:rPr lang="zh-TW" altLang="en-US" dirty="0" smtClean="0"/>
              <a:t>笑</a:t>
            </a:r>
            <a:r>
              <a:rPr lang="en-US" altLang="zh-TW" dirty="0" smtClean="0"/>
              <a:t>(</a:t>
            </a:r>
            <a:r>
              <a:rPr lang="zh-TW" altLang="en-US" dirty="0" smtClean="0"/>
              <a:t>現代詩</a:t>
            </a:r>
            <a:r>
              <a:rPr lang="en-US" altLang="zh-TW" dirty="0" smtClean="0"/>
              <a:t>)</a:t>
            </a:r>
            <a:br>
              <a:rPr lang="en-US" altLang="zh-TW" dirty="0" smtClean="0"/>
            </a:br>
            <a:r>
              <a:rPr lang="en-US" altLang="zh-TW" dirty="0" smtClean="0"/>
              <a:t>807</a:t>
            </a:r>
            <a:r>
              <a:rPr lang="zh-TW" altLang="en-US" dirty="0" smtClean="0"/>
              <a:t>班藍紫勻</a:t>
            </a:r>
            <a:r>
              <a:rPr lang="en-US" altLang="zh-TW" dirty="0" smtClean="0"/>
              <a:t>-</a:t>
            </a:r>
            <a:r>
              <a:rPr lang="zh-TW" altLang="en-US" dirty="0" smtClean="0"/>
              <a:t>朋友</a:t>
            </a:r>
            <a:r>
              <a:rPr lang="en-US" altLang="zh-TW" dirty="0" smtClean="0"/>
              <a:t>(</a:t>
            </a:r>
            <a:r>
              <a:rPr lang="zh-TW" altLang="en-US" dirty="0" smtClean="0"/>
              <a:t>現代詩</a:t>
            </a:r>
            <a:r>
              <a:rPr lang="en-US" altLang="zh-TW" dirty="0" smtClean="0"/>
              <a:t>)</a:t>
            </a:r>
            <a:br>
              <a:rPr lang="en-US" altLang="zh-TW" dirty="0" smtClean="0"/>
            </a:br>
            <a:r>
              <a:rPr lang="en-US" altLang="zh-TW" dirty="0" smtClean="0"/>
              <a:t>817</a:t>
            </a:r>
            <a:r>
              <a:rPr lang="zh-TW" altLang="en-US" dirty="0" smtClean="0"/>
              <a:t>班楊允菱</a:t>
            </a:r>
            <a:r>
              <a:rPr lang="en-US" altLang="zh-TW" dirty="0" smtClean="0"/>
              <a:t>-</a:t>
            </a:r>
            <a:r>
              <a:rPr lang="zh-TW" altLang="en-US" dirty="0" smtClean="0"/>
              <a:t>夜曲</a:t>
            </a:r>
            <a:r>
              <a:rPr lang="en-US" altLang="zh-TW" dirty="0" smtClean="0"/>
              <a:t>.</a:t>
            </a:r>
            <a:r>
              <a:rPr lang="zh-TW" altLang="en-US" dirty="0" smtClean="0"/>
              <a:t>鉛筆</a:t>
            </a:r>
            <a:r>
              <a:rPr lang="en-US" altLang="zh-TW" dirty="0" smtClean="0"/>
              <a:t>(</a:t>
            </a:r>
            <a:r>
              <a:rPr lang="zh-TW" altLang="en-US" dirty="0" smtClean="0"/>
              <a:t>現代詩</a:t>
            </a:r>
            <a:r>
              <a:rPr lang="en-US" altLang="zh-TW" dirty="0" smtClean="0"/>
              <a:t>)</a:t>
            </a:r>
            <a:br>
              <a:rPr lang="en-US" altLang="zh-TW" dirty="0" smtClean="0"/>
            </a:br>
            <a:r>
              <a:rPr lang="zh-TW" altLang="en-US" dirty="0" smtClean="0"/>
              <a:t>投稿</a:t>
            </a:r>
            <a:r>
              <a:rPr lang="en-US" altLang="zh-TW" dirty="0" smtClean="0"/>
              <a:t>254</a:t>
            </a:r>
            <a:r>
              <a:rPr lang="zh-TW" altLang="en-US" dirty="0" smtClean="0"/>
              <a:t>期蘭陽青年「詩的美麗境界」專欄獲刊錄用</a:t>
            </a:r>
            <a:br>
              <a:rPr lang="zh-TW" altLang="en-US" dirty="0" smtClean="0"/>
            </a:br>
            <a:r>
              <a:rPr lang="zh-TW" altLang="en-US" dirty="0" smtClean="0"/>
              <a:t/>
            </a:r>
            <a:br>
              <a:rPr lang="zh-TW" altLang="en-US" dirty="0" smtClean="0"/>
            </a:br>
            <a:r>
              <a:rPr lang="zh-TW" altLang="en-US" dirty="0" smtClean="0"/>
              <a:t>恭喜</a:t>
            </a:r>
            <a:r>
              <a:rPr lang="en-US" altLang="zh-TW" dirty="0" smtClean="0"/>
              <a:t>910</a:t>
            </a:r>
            <a:r>
              <a:rPr lang="zh-TW" altLang="en-US" dirty="0" smtClean="0"/>
              <a:t>班黃晨凱</a:t>
            </a:r>
            <a:r>
              <a:rPr lang="en-US" altLang="zh-TW" dirty="0" smtClean="0"/>
              <a:t>-</a:t>
            </a:r>
            <a:r>
              <a:rPr lang="zh-TW" altLang="en-US" dirty="0" smtClean="0"/>
              <a:t>遺憾</a:t>
            </a:r>
            <a:r>
              <a:rPr lang="en-US" altLang="zh-TW" dirty="0" smtClean="0"/>
              <a:t>(</a:t>
            </a:r>
            <a:r>
              <a:rPr lang="zh-TW" altLang="en-US" dirty="0" smtClean="0"/>
              <a:t>散文</a:t>
            </a:r>
            <a:r>
              <a:rPr lang="en-US" altLang="zh-TW" dirty="0" smtClean="0"/>
              <a:t>) </a:t>
            </a:r>
            <a:r>
              <a:rPr lang="zh-TW" altLang="en-US" dirty="0" smtClean="0"/>
              <a:t>投稿</a:t>
            </a:r>
            <a:r>
              <a:rPr lang="en-US" altLang="zh-TW" dirty="0" smtClean="0"/>
              <a:t>254</a:t>
            </a:r>
            <a:r>
              <a:rPr lang="zh-TW" altLang="en-US" dirty="0" smtClean="0"/>
              <a:t>期蘭陽青年「散文的天空」專欄獲刊錄用</a:t>
            </a:r>
            <a:br>
              <a:rPr lang="zh-TW" altLang="en-US" dirty="0" smtClean="0"/>
            </a:br>
            <a:r>
              <a:rPr lang="zh-TW" altLang="en-US" dirty="0" smtClean="0"/>
              <a:t/>
            </a:r>
            <a:br>
              <a:rPr lang="zh-TW" altLang="en-US" dirty="0" smtClean="0"/>
            </a:br>
            <a:r>
              <a:rPr lang="zh-TW" altLang="en-US" dirty="0" smtClean="0"/>
              <a:t>併恭喜</a:t>
            </a:r>
            <a:r>
              <a:rPr lang="en-US" altLang="zh-TW" dirty="0" smtClean="0"/>
              <a:t>717</a:t>
            </a:r>
            <a:r>
              <a:rPr lang="zh-TW" altLang="en-US" dirty="0" smtClean="0"/>
              <a:t>盧楷卉同學</a:t>
            </a:r>
            <a:r>
              <a:rPr lang="en-US" altLang="zh-TW" dirty="0" smtClean="0"/>
              <a:t>【</a:t>
            </a:r>
            <a:r>
              <a:rPr lang="zh-TW" altLang="en-US" dirty="0" smtClean="0"/>
              <a:t>世界發明金牌獎</a:t>
            </a:r>
            <a:r>
              <a:rPr lang="en-US" altLang="zh-TW" dirty="0" smtClean="0"/>
              <a:t>】</a:t>
            </a:r>
            <a:r>
              <a:rPr lang="zh-TW" altLang="en-US" dirty="0" smtClean="0"/>
              <a:t>勇奪金牌及校友</a:t>
            </a:r>
            <a:r>
              <a:rPr lang="en-US" altLang="zh-TW" dirty="0" smtClean="0"/>
              <a:t>(94</a:t>
            </a:r>
            <a:r>
              <a:rPr lang="zh-TW" altLang="en-US" dirty="0" smtClean="0"/>
              <a:t>級</a:t>
            </a:r>
            <a:r>
              <a:rPr lang="en-US" altLang="zh-TW" dirty="0" smtClean="0"/>
              <a:t>910</a:t>
            </a:r>
            <a:r>
              <a:rPr lang="zh-TW" altLang="en-US" dirty="0" smtClean="0"/>
              <a:t>班</a:t>
            </a:r>
            <a:r>
              <a:rPr lang="en-US" altLang="zh-TW" dirty="0" smtClean="0"/>
              <a:t>)</a:t>
            </a:r>
            <a:r>
              <a:rPr lang="zh-TW" altLang="en-US" dirty="0" smtClean="0"/>
              <a:t>林殷竹同學榮獲</a:t>
            </a:r>
            <a:r>
              <a:rPr lang="en-US" altLang="zh-TW" dirty="0" smtClean="0"/>
              <a:t>【</a:t>
            </a:r>
            <a:r>
              <a:rPr lang="zh-TW" altLang="en-US" dirty="0" smtClean="0"/>
              <a:t>全國英語演講比賽優勝</a:t>
            </a:r>
            <a:r>
              <a:rPr lang="en-US" altLang="zh-TW" dirty="0" smtClean="0"/>
              <a:t>】</a:t>
            </a:r>
            <a:r>
              <a:rPr lang="zh-TW" altLang="en-US" dirty="0" smtClean="0"/>
              <a:t>事蹟，詳見</a:t>
            </a:r>
            <a:r>
              <a:rPr lang="en-US" altLang="zh-TW" dirty="0" smtClean="0"/>
              <a:t>254</a:t>
            </a:r>
            <a:r>
              <a:rPr lang="zh-TW" altLang="en-US" dirty="0" smtClean="0"/>
              <a:t>期</a:t>
            </a:r>
            <a:r>
              <a:rPr lang="en-US" altLang="zh-TW" dirty="0" smtClean="0"/>
              <a:t>《</a:t>
            </a:r>
            <a:r>
              <a:rPr lang="zh-TW" altLang="en-US" dirty="0" smtClean="0"/>
              <a:t>蘭陽青年雜誌</a:t>
            </a:r>
            <a:r>
              <a:rPr lang="en-US" altLang="zh-TW" dirty="0" smtClean="0"/>
              <a:t>》</a:t>
            </a:r>
            <a:r>
              <a:rPr lang="zh-TW" altLang="en-US" smtClean="0"/>
              <a:t>專題報導。</a:t>
            </a:r>
            <a:br>
              <a:rPr lang="zh-TW" altLang="en-US" smtClean="0"/>
            </a:br>
            <a:r>
              <a:rPr lang="zh-TW" altLang="en-US" smtClean="0"/>
              <a:t/>
            </a:r>
            <a:br>
              <a:rPr lang="zh-TW" altLang="en-US" smtClean="0"/>
            </a:br>
            <a:endParaRPr lang="zh-TW" altLang="en-US"/>
          </a:p>
        </p:txBody>
      </p:sp>
    </p:spTree>
  </p:cSld>
  <p:clrMapOvr>
    <a:masterClrMapping/>
  </p:clrMapOvr>
  <p:transition advClick="0" advTm="5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764704"/>
            <a:ext cx="8229600" cy="1143000"/>
          </a:xfrm>
        </p:spPr>
        <p:txBody>
          <a:bodyPr>
            <a:normAutofit fontScale="90000"/>
          </a:bodyPr>
          <a:lstStyle/>
          <a:p>
            <a:r>
              <a:rPr lang="zh-TW" altLang="zh-TW" b="1" dirty="0" smtClean="0"/>
              <a:t>財團法人溫世仁文教基金會</a:t>
            </a:r>
            <a:r>
              <a:rPr lang="en-US" altLang="zh-TW" b="1" dirty="0" smtClean="0"/>
              <a:t>106</a:t>
            </a:r>
            <a:r>
              <a:rPr lang="zh-TW" altLang="zh-TW" b="1" smtClean="0"/>
              <a:t>年</a:t>
            </a:r>
            <a:r>
              <a:rPr lang="zh-TW" altLang="en-US" b="1" smtClean="0"/>
              <a:t>全國</a:t>
            </a:r>
            <a:r>
              <a:rPr lang="zh-TW" altLang="zh-TW" b="1" smtClean="0"/>
              <a:t>中小學</a:t>
            </a:r>
            <a:r>
              <a:rPr lang="zh-TW" altLang="zh-TW" b="1" dirty="0" smtClean="0"/>
              <a:t>作文比賽獲獎名單</a:t>
            </a:r>
            <a:r>
              <a:rPr lang="en-US" altLang="zh-TW" b="1" dirty="0" smtClean="0"/>
              <a:t>1060614</a:t>
            </a:r>
            <a:r>
              <a:rPr lang="zh-TW" altLang="zh-TW" dirty="0" smtClean="0"/>
              <a:t/>
            </a:r>
            <a:br>
              <a:rPr lang="zh-TW" altLang="zh-TW" dirty="0" smtClean="0"/>
            </a:br>
            <a:endParaRPr lang="zh-TW" altLang="en-US" dirty="0"/>
          </a:p>
        </p:txBody>
      </p:sp>
      <p:graphicFrame>
        <p:nvGraphicFramePr>
          <p:cNvPr id="4" name="內容版面配置區 3"/>
          <p:cNvGraphicFramePr>
            <a:graphicFrameLocks noGrp="1"/>
          </p:cNvGraphicFramePr>
          <p:nvPr>
            <p:ph idx="1"/>
          </p:nvPr>
        </p:nvGraphicFramePr>
        <p:xfrm>
          <a:off x="323528" y="2492896"/>
          <a:ext cx="8640960" cy="3078480"/>
        </p:xfrm>
        <a:graphic>
          <a:graphicData uri="http://schemas.openxmlformats.org/drawingml/2006/table">
            <a:tbl>
              <a:tblPr firstRow="1" bandRow="1">
                <a:tableStyleId>{5C22544A-7EE6-4342-B048-85BDC9FD1C3A}</a:tableStyleId>
              </a:tblPr>
              <a:tblGrid>
                <a:gridCol w="720080"/>
                <a:gridCol w="432048"/>
                <a:gridCol w="1440160"/>
                <a:gridCol w="864096"/>
                <a:gridCol w="864096"/>
                <a:gridCol w="864096"/>
                <a:gridCol w="576064"/>
                <a:gridCol w="792088"/>
                <a:gridCol w="1008112"/>
                <a:gridCol w="1080120"/>
              </a:tblGrid>
              <a:tr h="0">
                <a:tc>
                  <a:txBody>
                    <a:bodyPr/>
                    <a:lstStyle/>
                    <a:p>
                      <a:pPr>
                        <a:spcAft>
                          <a:spcPts val="0"/>
                        </a:spcAft>
                      </a:pPr>
                      <a:r>
                        <a:rPr lang="zh-TW" sz="2400" kern="0" dirty="0">
                          <a:latin typeface="Calibri"/>
                          <a:ea typeface="新細明體"/>
                          <a:cs typeface="新細明體"/>
                        </a:rPr>
                        <a:t>獎項</a:t>
                      </a:r>
                      <a:endParaRPr lang="zh-TW" sz="2400" kern="100" dirty="0">
                        <a:latin typeface="Calibri"/>
                        <a:ea typeface="新細明體"/>
                        <a:cs typeface="Times New Roman"/>
                      </a:endParaRPr>
                    </a:p>
                  </a:txBody>
                  <a:tcPr marL="19050" marR="19050" marT="19050" marB="19050" anchor="ctr"/>
                </a:tc>
                <a:tc>
                  <a:txBody>
                    <a:bodyPr/>
                    <a:lstStyle/>
                    <a:p>
                      <a:pPr>
                        <a:spcAft>
                          <a:spcPts val="0"/>
                        </a:spcAft>
                      </a:pPr>
                      <a:r>
                        <a:rPr lang="zh-TW" sz="2400" kern="0" dirty="0">
                          <a:latin typeface="Calibri"/>
                          <a:ea typeface="新細明體"/>
                          <a:cs typeface="新細明體"/>
                        </a:rPr>
                        <a:t>筆</a:t>
                      </a:r>
                      <a:endParaRPr lang="zh-TW" sz="2400" kern="100" dirty="0">
                        <a:latin typeface="Calibri"/>
                        <a:ea typeface="新細明體"/>
                        <a:cs typeface="Times New Roman"/>
                      </a:endParaRPr>
                    </a:p>
                  </a:txBody>
                  <a:tcPr marL="19050" marR="19050" marT="19050" marB="19050" anchor="ctr"/>
                </a:tc>
                <a:tc>
                  <a:txBody>
                    <a:bodyPr/>
                    <a:lstStyle/>
                    <a:p>
                      <a:pPr>
                        <a:spcAft>
                          <a:spcPts val="0"/>
                        </a:spcAft>
                      </a:pPr>
                      <a:r>
                        <a:rPr lang="zh-TW" sz="2400" kern="0">
                          <a:latin typeface="Calibri"/>
                          <a:ea typeface="新細明體"/>
                          <a:cs typeface="新細明體"/>
                        </a:rPr>
                        <a:t>作品編號</a:t>
                      </a:r>
                      <a:endParaRPr lang="zh-TW" sz="2400" kern="100">
                        <a:latin typeface="Calibri"/>
                        <a:ea typeface="新細明體"/>
                        <a:cs typeface="Times New Roman"/>
                      </a:endParaRPr>
                    </a:p>
                  </a:txBody>
                  <a:tcPr marL="19050" marR="19050" marT="19050" marB="19050" anchor="ctr"/>
                </a:tc>
                <a:tc>
                  <a:txBody>
                    <a:bodyPr/>
                    <a:lstStyle/>
                    <a:p>
                      <a:pPr>
                        <a:spcAft>
                          <a:spcPts val="0"/>
                        </a:spcAft>
                      </a:pPr>
                      <a:r>
                        <a:rPr lang="zh-TW" sz="2400" kern="0">
                          <a:latin typeface="Calibri"/>
                          <a:ea typeface="新細明體"/>
                          <a:cs typeface="新細明體"/>
                        </a:rPr>
                        <a:t>組別</a:t>
                      </a:r>
                      <a:endParaRPr lang="zh-TW" sz="2400" kern="100">
                        <a:latin typeface="Calibri"/>
                        <a:ea typeface="新細明體"/>
                        <a:cs typeface="Times New Roman"/>
                      </a:endParaRPr>
                    </a:p>
                  </a:txBody>
                  <a:tcPr marL="19050" marR="19050" marT="19050" marB="19050" anchor="ctr"/>
                </a:tc>
                <a:tc>
                  <a:txBody>
                    <a:bodyPr/>
                    <a:lstStyle/>
                    <a:p>
                      <a:pPr>
                        <a:spcAft>
                          <a:spcPts val="0"/>
                        </a:spcAft>
                      </a:pPr>
                      <a:r>
                        <a:rPr lang="zh-TW" sz="2400" kern="0">
                          <a:latin typeface="Calibri"/>
                          <a:ea typeface="新細明體"/>
                          <a:cs typeface="新細明體"/>
                        </a:rPr>
                        <a:t>縣市</a:t>
                      </a:r>
                      <a:endParaRPr lang="zh-TW" sz="2400" kern="100">
                        <a:latin typeface="Calibri"/>
                        <a:ea typeface="新細明體"/>
                        <a:cs typeface="Times New Roman"/>
                      </a:endParaRPr>
                    </a:p>
                  </a:txBody>
                  <a:tcPr marL="19050" marR="19050" marT="19050" marB="19050" anchor="ctr"/>
                </a:tc>
                <a:tc>
                  <a:txBody>
                    <a:bodyPr/>
                    <a:lstStyle/>
                    <a:p>
                      <a:pPr>
                        <a:spcAft>
                          <a:spcPts val="0"/>
                        </a:spcAft>
                      </a:pPr>
                      <a:r>
                        <a:rPr lang="zh-TW" sz="2400" kern="0">
                          <a:latin typeface="Calibri"/>
                          <a:ea typeface="新細明體"/>
                          <a:cs typeface="新細明體"/>
                        </a:rPr>
                        <a:t>學校名稱</a:t>
                      </a:r>
                      <a:endParaRPr lang="zh-TW" sz="2400" kern="100">
                        <a:latin typeface="Calibri"/>
                        <a:ea typeface="新細明體"/>
                        <a:cs typeface="Times New Roman"/>
                      </a:endParaRPr>
                    </a:p>
                  </a:txBody>
                  <a:tcPr marL="19050" marR="19050" marT="19050" marB="19050" anchor="ctr"/>
                </a:tc>
                <a:tc>
                  <a:txBody>
                    <a:bodyPr/>
                    <a:lstStyle/>
                    <a:p>
                      <a:pPr>
                        <a:spcAft>
                          <a:spcPts val="0"/>
                        </a:spcAft>
                      </a:pPr>
                      <a:r>
                        <a:rPr lang="zh-TW" sz="2400" kern="0">
                          <a:latin typeface="Calibri"/>
                          <a:ea typeface="新細明體"/>
                          <a:cs typeface="新細明體"/>
                        </a:rPr>
                        <a:t>年級</a:t>
                      </a:r>
                      <a:endParaRPr lang="zh-TW" sz="2400" kern="100">
                        <a:latin typeface="Calibri"/>
                        <a:ea typeface="新細明體"/>
                        <a:cs typeface="Times New Roman"/>
                      </a:endParaRPr>
                    </a:p>
                  </a:txBody>
                  <a:tcPr marL="19050" marR="19050" marT="19050" marB="19050" anchor="ctr"/>
                </a:tc>
                <a:tc>
                  <a:txBody>
                    <a:bodyPr/>
                    <a:lstStyle/>
                    <a:p>
                      <a:pPr>
                        <a:spcAft>
                          <a:spcPts val="0"/>
                        </a:spcAft>
                      </a:pPr>
                      <a:r>
                        <a:rPr lang="zh-TW" sz="2400" kern="0">
                          <a:latin typeface="Calibri"/>
                          <a:ea typeface="新細明體"/>
                          <a:cs typeface="新細明體"/>
                        </a:rPr>
                        <a:t>性別</a:t>
                      </a:r>
                      <a:endParaRPr lang="zh-TW" sz="2400" kern="100">
                        <a:latin typeface="Calibri"/>
                        <a:ea typeface="新細明體"/>
                        <a:cs typeface="Times New Roman"/>
                      </a:endParaRPr>
                    </a:p>
                  </a:txBody>
                  <a:tcPr marL="19050" marR="19050" marT="19050" marB="19050" anchor="ctr"/>
                </a:tc>
                <a:tc>
                  <a:txBody>
                    <a:bodyPr/>
                    <a:lstStyle/>
                    <a:p>
                      <a:pPr>
                        <a:spcAft>
                          <a:spcPts val="0"/>
                        </a:spcAft>
                      </a:pPr>
                      <a:r>
                        <a:rPr lang="zh-TW" sz="2400" kern="0">
                          <a:latin typeface="Calibri"/>
                          <a:ea typeface="新細明體"/>
                          <a:cs typeface="新細明體"/>
                        </a:rPr>
                        <a:t>學生姓名</a:t>
                      </a:r>
                      <a:endParaRPr lang="zh-TW" sz="2400" kern="100">
                        <a:latin typeface="Calibri"/>
                        <a:ea typeface="新細明體"/>
                        <a:cs typeface="Times New Roman"/>
                      </a:endParaRPr>
                    </a:p>
                  </a:txBody>
                  <a:tcPr marL="19050" marR="19050" marT="19050" marB="19050" anchor="ctr"/>
                </a:tc>
                <a:tc>
                  <a:txBody>
                    <a:bodyPr/>
                    <a:lstStyle/>
                    <a:p>
                      <a:pPr>
                        <a:spcAft>
                          <a:spcPts val="0"/>
                        </a:spcAft>
                      </a:pPr>
                      <a:r>
                        <a:rPr lang="zh-TW" sz="2400" kern="0">
                          <a:latin typeface="Calibri"/>
                          <a:ea typeface="新細明體"/>
                          <a:cs typeface="新細明體"/>
                        </a:rPr>
                        <a:t>指導老師</a:t>
                      </a:r>
                      <a:endParaRPr lang="zh-TW" sz="2400" kern="100">
                        <a:latin typeface="Calibri"/>
                        <a:ea typeface="新細明體"/>
                        <a:cs typeface="Times New Roman"/>
                      </a:endParaRPr>
                    </a:p>
                  </a:txBody>
                  <a:tcPr marL="19050" marR="19050" marT="19050" marB="19050" anchor="ctr"/>
                </a:tc>
              </a:tr>
              <a:tr h="370840">
                <a:tc>
                  <a:txBody>
                    <a:bodyPr/>
                    <a:lstStyle/>
                    <a:p>
                      <a:pPr>
                        <a:spcAft>
                          <a:spcPts val="0"/>
                        </a:spcAft>
                      </a:pPr>
                      <a:r>
                        <a:rPr lang="zh-TW" sz="2400" kern="0">
                          <a:latin typeface="Calibri"/>
                          <a:ea typeface="新細明體"/>
                          <a:cs typeface="新細明體"/>
                        </a:rPr>
                        <a:t>優等</a:t>
                      </a:r>
                      <a:endParaRPr lang="zh-TW" sz="2400" kern="100">
                        <a:latin typeface="Calibri"/>
                        <a:ea typeface="新細明體"/>
                        <a:cs typeface="Times New Roman"/>
                      </a:endParaRPr>
                    </a:p>
                  </a:txBody>
                  <a:tcPr marL="19050" marR="19050" marT="19050" marB="19050" anchor="ctr"/>
                </a:tc>
                <a:tc>
                  <a:txBody>
                    <a:bodyPr/>
                    <a:lstStyle/>
                    <a:p>
                      <a:pPr>
                        <a:spcAft>
                          <a:spcPts val="0"/>
                        </a:spcAft>
                      </a:pPr>
                      <a:r>
                        <a:rPr lang="en-US" sz="2400" kern="0" dirty="0">
                          <a:latin typeface="新細明體"/>
                          <a:ea typeface="新細明體"/>
                          <a:cs typeface="新細明體"/>
                        </a:rPr>
                        <a:t>9</a:t>
                      </a:r>
                      <a:endParaRPr lang="zh-TW" sz="2400" kern="100" dirty="0">
                        <a:latin typeface="Calibri"/>
                        <a:ea typeface="新細明體"/>
                        <a:cs typeface="Times New Roman"/>
                      </a:endParaRPr>
                    </a:p>
                  </a:txBody>
                  <a:tcPr marL="19050" marR="19050" marT="19050" marB="19050" anchor="ctr"/>
                </a:tc>
                <a:tc>
                  <a:txBody>
                    <a:bodyPr/>
                    <a:lstStyle/>
                    <a:p>
                      <a:pPr>
                        <a:spcAft>
                          <a:spcPts val="0"/>
                        </a:spcAft>
                      </a:pPr>
                      <a:r>
                        <a:rPr lang="en-US" sz="2400" kern="0" dirty="0">
                          <a:latin typeface="新細明體"/>
                          <a:ea typeface="新細明體"/>
                          <a:cs typeface="新細明體"/>
                        </a:rPr>
                        <a:t>106</a:t>
                      </a:r>
                      <a:r>
                        <a:rPr lang="zh-TW" sz="2400" kern="0" dirty="0">
                          <a:latin typeface="Calibri"/>
                          <a:ea typeface="新細明體"/>
                          <a:cs typeface="新細明體"/>
                        </a:rPr>
                        <a:t>散</a:t>
                      </a:r>
                      <a:r>
                        <a:rPr lang="en-US" sz="2400" kern="0" dirty="0">
                          <a:latin typeface="Calibri"/>
                          <a:ea typeface="新細明體"/>
                          <a:cs typeface="新細明體"/>
                        </a:rPr>
                        <a:t>-</a:t>
                      </a:r>
                      <a:r>
                        <a:rPr lang="zh-TW" sz="2400" kern="0" dirty="0">
                          <a:latin typeface="Calibri"/>
                          <a:ea typeface="新細明體"/>
                          <a:cs typeface="新細明體"/>
                        </a:rPr>
                        <a:t>宜蘭區</a:t>
                      </a:r>
                      <a:r>
                        <a:rPr lang="en-US" sz="2400" kern="0" dirty="0">
                          <a:latin typeface="Calibri"/>
                          <a:ea typeface="新細明體"/>
                          <a:cs typeface="新細明體"/>
                        </a:rPr>
                        <a:t>-C044</a:t>
                      </a:r>
                      <a:endParaRPr lang="zh-TW" sz="2400" kern="100" dirty="0">
                        <a:latin typeface="Calibri"/>
                        <a:ea typeface="新細明體"/>
                        <a:cs typeface="Times New Roman"/>
                      </a:endParaRPr>
                    </a:p>
                  </a:txBody>
                  <a:tcPr marL="19050" marR="19050" marT="19050" marB="19050" anchor="ctr"/>
                </a:tc>
                <a:tc>
                  <a:txBody>
                    <a:bodyPr/>
                    <a:lstStyle/>
                    <a:p>
                      <a:pPr>
                        <a:spcAft>
                          <a:spcPts val="0"/>
                        </a:spcAft>
                      </a:pPr>
                      <a:r>
                        <a:rPr lang="zh-TW" sz="2400" kern="0" dirty="0">
                          <a:latin typeface="Calibri"/>
                          <a:ea typeface="新細明體"/>
                          <a:cs typeface="新細明體"/>
                        </a:rPr>
                        <a:t>國中</a:t>
                      </a:r>
                      <a:endParaRPr lang="zh-TW" sz="2400" kern="100" dirty="0">
                        <a:latin typeface="Calibri"/>
                        <a:ea typeface="新細明體"/>
                        <a:cs typeface="Times New Roman"/>
                      </a:endParaRPr>
                    </a:p>
                  </a:txBody>
                  <a:tcPr marL="19050" marR="19050" marT="19050" marB="19050" anchor="ctr"/>
                </a:tc>
                <a:tc>
                  <a:txBody>
                    <a:bodyPr/>
                    <a:lstStyle/>
                    <a:p>
                      <a:pPr>
                        <a:spcAft>
                          <a:spcPts val="0"/>
                        </a:spcAft>
                      </a:pPr>
                      <a:r>
                        <a:rPr lang="zh-TW" sz="2400" kern="0" dirty="0">
                          <a:latin typeface="Calibri"/>
                          <a:ea typeface="新細明體"/>
                          <a:cs typeface="新細明體"/>
                        </a:rPr>
                        <a:t>宜蘭縣</a:t>
                      </a:r>
                      <a:endParaRPr lang="zh-TW" sz="2400" kern="100" dirty="0">
                        <a:latin typeface="Calibri"/>
                        <a:ea typeface="新細明體"/>
                        <a:cs typeface="Times New Roman"/>
                      </a:endParaRPr>
                    </a:p>
                  </a:txBody>
                  <a:tcPr marL="19050" marR="19050" marT="19050" marB="19050" anchor="ctr"/>
                </a:tc>
                <a:tc>
                  <a:txBody>
                    <a:bodyPr/>
                    <a:lstStyle/>
                    <a:p>
                      <a:pPr>
                        <a:spcAft>
                          <a:spcPts val="0"/>
                        </a:spcAft>
                      </a:pPr>
                      <a:r>
                        <a:rPr lang="zh-TW" sz="2400" kern="0" dirty="0" smtClean="0">
                          <a:latin typeface="Calibri"/>
                          <a:ea typeface="新細明體"/>
                          <a:cs typeface="新細明體"/>
                        </a:rPr>
                        <a:t>復興</a:t>
                      </a:r>
                      <a:r>
                        <a:rPr lang="zh-TW" sz="2400" kern="0" dirty="0">
                          <a:latin typeface="Calibri"/>
                          <a:ea typeface="新細明體"/>
                          <a:cs typeface="新細明體"/>
                        </a:rPr>
                        <a:t>國中</a:t>
                      </a:r>
                      <a:endParaRPr lang="zh-TW" sz="2400" kern="100" dirty="0">
                        <a:latin typeface="Calibri"/>
                        <a:ea typeface="新細明體"/>
                        <a:cs typeface="Times New Roman"/>
                      </a:endParaRPr>
                    </a:p>
                  </a:txBody>
                  <a:tcPr marL="19050" marR="19050" marT="19050" marB="19050" anchor="ctr"/>
                </a:tc>
                <a:tc>
                  <a:txBody>
                    <a:bodyPr/>
                    <a:lstStyle/>
                    <a:p>
                      <a:pPr>
                        <a:spcAft>
                          <a:spcPts val="0"/>
                        </a:spcAft>
                      </a:pPr>
                      <a:r>
                        <a:rPr lang="zh-TW" sz="2400" kern="0" dirty="0">
                          <a:latin typeface="Calibri"/>
                          <a:ea typeface="新細明體"/>
                          <a:cs typeface="新細明體"/>
                        </a:rPr>
                        <a:t>八</a:t>
                      </a:r>
                      <a:endParaRPr lang="zh-TW" sz="2400" kern="100" dirty="0">
                        <a:latin typeface="Calibri"/>
                        <a:ea typeface="新細明體"/>
                        <a:cs typeface="Times New Roman"/>
                      </a:endParaRPr>
                    </a:p>
                  </a:txBody>
                  <a:tcPr marL="19050" marR="19050" marT="19050" marB="19050" anchor="ctr"/>
                </a:tc>
                <a:tc>
                  <a:txBody>
                    <a:bodyPr/>
                    <a:lstStyle/>
                    <a:p>
                      <a:pPr>
                        <a:spcAft>
                          <a:spcPts val="0"/>
                        </a:spcAft>
                      </a:pPr>
                      <a:r>
                        <a:rPr lang="zh-TW" sz="2400" kern="0">
                          <a:latin typeface="Calibri"/>
                          <a:ea typeface="新細明體"/>
                          <a:cs typeface="新細明體"/>
                        </a:rPr>
                        <a:t>女</a:t>
                      </a:r>
                      <a:endParaRPr lang="zh-TW" sz="2400" kern="100">
                        <a:latin typeface="Calibri"/>
                        <a:ea typeface="新細明體"/>
                        <a:cs typeface="Times New Roman"/>
                      </a:endParaRPr>
                    </a:p>
                  </a:txBody>
                  <a:tcPr marL="19050" marR="19050" marT="19050" marB="19050" anchor="ctr"/>
                </a:tc>
                <a:tc>
                  <a:txBody>
                    <a:bodyPr/>
                    <a:lstStyle/>
                    <a:p>
                      <a:pPr>
                        <a:spcAft>
                          <a:spcPts val="0"/>
                        </a:spcAft>
                      </a:pPr>
                      <a:r>
                        <a:rPr lang="zh-TW" sz="2400" kern="0">
                          <a:latin typeface="Calibri"/>
                          <a:ea typeface="新細明體"/>
                          <a:cs typeface="新細明體"/>
                        </a:rPr>
                        <a:t>吳雅筑</a:t>
                      </a:r>
                      <a:endParaRPr lang="zh-TW" sz="2400" kern="100">
                        <a:latin typeface="Calibri"/>
                        <a:ea typeface="新細明體"/>
                        <a:cs typeface="Times New Roman"/>
                      </a:endParaRPr>
                    </a:p>
                  </a:txBody>
                  <a:tcPr marL="19050" marR="19050" marT="19050" marB="19050" anchor="ctr"/>
                </a:tc>
                <a:tc>
                  <a:txBody>
                    <a:bodyPr/>
                    <a:lstStyle/>
                    <a:p>
                      <a:pPr>
                        <a:spcAft>
                          <a:spcPts val="0"/>
                        </a:spcAft>
                      </a:pPr>
                      <a:r>
                        <a:rPr lang="zh-TW" sz="2400" kern="0">
                          <a:latin typeface="Calibri"/>
                          <a:ea typeface="新細明體"/>
                          <a:cs typeface="新細明體"/>
                        </a:rPr>
                        <a:t>李怡旻</a:t>
                      </a:r>
                      <a:endParaRPr lang="zh-TW" sz="2400" kern="100">
                        <a:latin typeface="Calibri"/>
                        <a:ea typeface="新細明體"/>
                        <a:cs typeface="Times New Roman"/>
                      </a:endParaRPr>
                    </a:p>
                  </a:txBody>
                  <a:tcPr marL="19050" marR="19050" marT="19050" marB="19050" anchor="ctr"/>
                </a:tc>
              </a:tr>
              <a:tr h="370840">
                <a:tc>
                  <a:txBody>
                    <a:bodyPr/>
                    <a:lstStyle/>
                    <a:p>
                      <a:pPr>
                        <a:spcAft>
                          <a:spcPts val="0"/>
                        </a:spcAft>
                      </a:pPr>
                      <a:r>
                        <a:rPr lang="zh-TW" sz="2400" kern="100">
                          <a:latin typeface="Calibri"/>
                          <a:ea typeface="新細明體"/>
                          <a:cs typeface="Times New Roman"/>
                        </a:rPr>
                        <a:t>佳作</a:t>
                      </a:r>
                    </a:p>
                  </a:txBody>
                  <a:tcPr marL="19050" marR="19050" marT="19050" marB="19050" anchor="ctr"/>
                </a:tc>
                <a:tc>
                  <a:txBody>
                    <a:bodyPr/>
                    <a:lstStyle/>
                    <a:p>
                      <a:pPr>
                        <a:spcAft>
                          <a:spcPts val="0"/>
                        </a:spcAft>
                      </a:pPr>
                      <a:r>
                        <a:rPr lang="en-US" sz="2400" kern="100">
                          <a:latin typeface="Calibri"/>
                          <a:ea typeface="新細明體"/>
                          <a:cs typeface="Times New Roman"/>
                        </a:rPr>
                        <a:t>16</a:t>
                      </a:r>
                      <a:endParaRPr lang="zh-TW" sz="2400" kern="100">
                        <a:latin typeface="Calibri"/>
                        <a:ea typeface="新細明體"/>
                        <a:cs typeface="Times New Roman"/>
                      </a:endParaRPr>
                    </a:p>
                  </a:txBody>
                  <a:tcPr marL="19050" marR="19050" marT="19050" marB="19050" anchor="ctr"/>
                </a:tc>
                <a:tc>
                  <a:txBody>
                    <a:bodyPr/>
                    <a:lstStyle/>
                    <a:p>
                      <a:pPr>
                        <a:spcAft>
                          <a:spcPts val="0"/>
                        </a:spcAft>
                      </a:pPr>
                      <a:r>
                        <a:rPr lang="en-US" sz="2400" kern="100">
                          <a:latin typeface="Calibri"/>
                          <a:ea typeface="新細明體"/>
                          <a:cs typeface="Times New Roman"/>
                        </a:rPr>
                        <a:t>106</a:t>
                      </a:r>
                      <a:r>
                        <a:rPr lang="zh-TW" sz="2400" kern="100">
                          <a:latin typeface="Calibri"/>
                          <a:ea typeface="新細明體"/>
                          <a:cs typeface="Times New Roman"/>
                        </a:rPr>
                        <a:t>散</a:t>
                      </a:r>
                      <a:r>
                        <a:rPr lang="en-US" sz="2400" kern="100">
                          <a:latin typeface="Calibri"/>
                          <a:ea typeface="新細明體"/>
                          <a:cs typeface="Times New Roman"/>
                        </a:rPr>
                        <a:t>-</a:t>
                      </a:r>
                      <a:r>
                        <a:rPr lang="zh-TW" sz="2400" kern="100">
                          <a:latin typeface="Calibri"/>
                          <a:ea typeface="新細明體"/>
                          <a:cs typeface="Times New Roman"/>
                        </a:rPr>
                        <a:t>宜蘭區</a:t>
                      </a:r>
                      <a:r>
                        <a:rPr lang="en-US" sz="2400" kern="100">
                          <a:latin typeface="Calibri"/>
                          <a:ea typeface="新細明體"/>
                          <a:cs typeface="Times New Roman"/>
                        </a:rPr>
                        <a:t>-C040</a:t>
                      </a:r>
                      <a:endParaRPr lang="zh-TW" sz="2400" kern="100">
                        <a:latin typeface="Calibri"/>
                        <a:ea typeface="新細明體"/>
                        <a:cs typeface="Times New Roman"/>
                      </a:endParaRPr>
                    </a:p>
                  </a:txBody>
                  <a:tcPr marL="19050" marR="19050" marT="19050" marB="19050" anchor="ctr"/>
                </a:tc>
                <a:tc>
                  <a:txBody>
                    <a:bodyPr/>
                    <a:lstStyle/>
                    <a:p>
                      <a:pPr>
                        <a:spcAft>
                          <a:spcPts val="0"/>
                        </a:spcAft>
                      </a:pPr>
                      <a:r>
                        <a:rPr lang="zh-TW" sz="2400" kern="100">
                          <a:latin typeface="Calibri"/>
                          <a:ea typeface="新細明體"/>
                          <a:cs typeface="Times New Roman"/>
                        </a:rPr>
                        <a:t>國中</a:t>
                      </a:r>
                    </a:p>
                  </a:txBody>
                  <a:tcPr marL="19050" marR="19050" marT="19050" marB="19050" anchor="ctr"/>
                </a:tc>
                <a:tc>
                  <a:txBody>
                    <a:bodyPr/>
                    <a:lstStyle/>
                    <a:p>
                      <a:pPr>
                        <a:spcAft>
                          <a:spcPts val="0"/>
                        </a:spcAft>
                      </a:pPr>
                      <a:r>
                        <a:rPr lang="zh-TW" sz="2400" kern="100">
                          <a:latin typeface="Calibri"/>
                          <a:ea typeface="新細明體"/>
                          <a:cs typeface="Times New Roman"/>
                        </a:rPr>
                        <a:t>宜蘭縣</a:t>
                      </a:r>
                    </a:p>
                  </a:txBody>
                  <a:tcPr marL="19050" marR="19050" marT="19050" marB="19050" anchor="ctr"/>
                </a:tc>
                <a:tc>
                  <a:txBody>
                    <a:bodyPr/>
                    <a:lstStyle/>
                    <a:p>
                      <a:pPr>
                        <a:spcAft>
                          <a:spcPts val="0"/>
                        </a:spcAft>
                      </a:pPr>
                      <a:r>
                        <a:rPr lang="zh-TW" sz="2400" kern="100" dirty="0" smtClean="0">
                          <a:latin typeface="Calibri"/>
                          <a:ea typeface="新細明體"/>
                          <a:cs typeface="Times New Roman"/>
                        </a:rPr>
                        <a:t>復興</a:t>
                      </a:r>
                      <a:r>
                        <a:rPr lang="zh-TW" sz="2400" kern="100" dirty="0">
                          <a:latin typeface="Calibri"/>
                          <a:ea typeface="新細明體"/>
                          <a:cs typeface="Times New Roman"/>
                        </a:rPr>
                        <a:t>國中</a:t>
                      </a:r>
                    </a:p>
                  </a:txBody>
                  <a:tcPr marL="19050" marR="19050" marT="19050" marB="19050" anchor="ctr"/>
                </a:tc>
                <a:tc>
                  <a:txBody>
                    <a:bodyPr/>
                    <a:lstStyle/>
                    <a:p>
                      <a:pPr>
                        <a:spcAft>
                          <a:spcPts val="0"/>
                        </a:spcAft>
                      </a:pPr>
                      <a:r>
                        <a:rPr lang="zh-TW" sz="2400" kern="100" dirty="0">
                          <a:latin typeface="Calibri"/>
                          <a:ea typeface="新細明體"/>
                          <a:cs typeface="Times New Roman"/>
                        </a:rPr>
                        <a:t>七</a:t>
                      </a:r>
                    </a:p>
                  </a:txBody>
                  <a:tcPr marL="19050" marR="19050" marT="19050" marB="19050" anchor="ctr"/>
                </a:tc>
                <a:tc>
                  <a:txBody>
                    <a:bodyPr/>
                    <a:lstStyle/>
                    <a:p>
                      <a:pPr>
                        <a:spcAft>
                          <a:spcPts val="0"/>
                        </a:spcAft>
                      </a:pPr>
                      <a:r>
                        <a:rPr lang="zh-TW" sz="2400" kern="100" dirty="0">
                          <a:latin typeface="Calibri"/>
                          <a:ea typeface="新細明體"/>
                          <a:cs typeface="Times New Roman"/>
                        </a:rPr>
                        <a:t>女</a:t>
                      </a:r>
                    </a:p>
                  </a:txBody>
                  <a:tcPr marL="19050" marR="19050" marT="19050" marB="19050" anchor="ctr"/>
                </a:tc>
                <a:tc>
                  <a:txBody>
                    <a:bodyPr/>
                    <a:lstStyle/>
                    <a:p>
                      <a:pPr>
                        <a:spcAft>
                          <a:spcPts val="0"/>
                        </a:spcAft>
                      </a:pPr>
                      <a:r>
                        <a:rPr lang="zh-TW" sz="2400" kern="100" dirty="0">
                          <a:latin typeface="Calibri"/>
                          <a:ea typeface="新細明體"/>
                          <a:cs typeface="Times New Roman"/>
                        </a:rPr>
                        <a:t>林蓼珂</a:t>
                      </a:r>
                    </a:p>
                  </a:txBody>
                  <a:tcPr marL="19050" marR="19050" marT="19050" marB="19050" anchor="ctr"/>
                </a:tc>
                <a:tc>
                  <a:txBody>
                    <a:bodyPr/>
                    <a:lstStyle/>
                    <a:p>
                      <a:pPr>
                        <a:spcAft>
                          <a:spcPts val="0"/>
                        </a:spcAft>
                      </a:pPr>
                      <a:r>
                        <a:rPr lang="zh-TW" sz="2400" kern="100">
                          <a:latin typeface="Calibri"/>
                          <a:ea typeface="新細明體"/>
                          <a:cs typeface="Times New Roman"/>
                        </a:rPr>
                        <a:t>魏碧慧</a:t>
                      </a:r>
                    </a:p>
                  </a:txBody>
                  <a:tcPr marL="19050" marR="19050" marT="19050" marB="19050" anchor="ctr"/>
                </a:tc>
              </a:tr>
              <a:tr h="370840">
                <a:tc>
                  <a:txBody>
                    <a:bodyPr/>
                    <a:lstStyle/>
                    <a:p>
                      <a:pPr>
                        <a:spcAft>
                          <a:spcPts val="0"/>
                        </a:spcAft>
                      </a:pPr>
                      <a:r>
                        <a:rPr lang="zh-TW" sz="2400" kern="100">
                          <a:latin typeface="Calibri"/>
                          <a:ea typeface="新細明體"/>
                          <a:cs typeface="Times New Roman"/>
                        </a:rPr>
                        <a:t>入選</a:t>
                      </a:r>
                    </a:p>
                  </a:txBody>
                  <a:tcPr marL="19050" marR="19050" marT="19050" marB="19050" anchor="ctr"/>
                </a:tc>
                <a:tc>
                  <a:txBody>
                    <a:bodyPr/>
                    <a:lstStyle/>
                    <a:p>
                      <a:pPr>
                        <a:spcAft>
                          <a:spcPts val="0"/>
                        </a:spcAft>
                      </a:pPr>
                      <a:r>
                        <a:rPr lang="en-US" sz="2400" kern="100">
                          <a:latin typeface="Calibri"/>
                          <a:ea typeface="新細明體"/>
                          <a:cs typeface="Times New Roman"/>
                        </a:rPr>
                        <a:t>14</a:t>
                      </a:r>
                      <a:endParaRPr lang="zh-TW" sz="2400" kern="100">
                        <a:latin typeface="Calibri"/>
                        <a:ea typeface="新細明體"/>
                        <a:cs typeface="Times New Roman"/>
                      </a:endParaRPr>
                    </a:p>
                  </a:txBody>
                  <a:tcPr marL="19050" marR="19050" marT="19050" marB="19050" anchor="ctr"/>
                </a:tc>
                <a:tc>
                  <a:txBody>
                    <a:bodyPr/>
                    <a:lstStyle/>
                    <a:p>
                      <a:pPr>
                        <a:spcAft>
                          <a:spcPts val="0"/>
                        </a:spcAft>
                      </a:pPr>
                      <a:r>
                        <a:rPr lang="en-US" sz="2400" kern="100">
                          <a:latin typeface="Calibri"/>
                          <a:ea typeface="新細明體"/>
                          <a:cs typeface="Times New Roman"/>
                        </a:rPr>
                        <a:t>106</a:t>
                      </a:r>
                      <a:r>
                        <a:rPr lang="zh-TW" sz="2400" kern="100">
                          <a:latin typeface="Calibri"/>
                          <a:ea typeface="新細明體"/>
                          <a:cs typeface="Times New Roman"/>
                        </a:rPr>
                        <a:t>散</a:t>
                      </a:r>
                      <a:r>
                        <a:rPr lang="en-US" sz="2400" kern="100">
                          <a:latin typeface="Calibri"/>
                          <a:ea typeface="新細明體"/>
                          <a:cs typeface="Times New Roman"/>
                        </a:rPr>
                        <a:t>-</a:t>
                      </a:r>
                      <a:r>
                        <a:rPr lang="zh-TW" sz="2400" kern="100">
                          <a:latin typeface="Calibri"/>
                          <a:ea typeface="新細明體"/>
                          <a:cs typeface="Times New Roman"/>
                        </a:rPr>
                        <a:t>宜蘭區</a:t>
                      </a:r>
                      <a:r>
                        <a:rPr lang="en-US" sz="2400" kern="100">
                          <a:latin typeface="Calibri"/>
                          <a:ea typeface="新細明體"/>
                          <a:cs typeface="Times New Roman"/>
                        </a:rPr>
                        <a:t>-C046</a:t>
                      </a:r>
                      <a:endParaRPr lang="zh-TW" sz="2400" kern="100">
                        <a:latin typeface="Calibri"/>
                        <a:ea typeface="新細明體"/>
                        <a:cs typeface="Times New Roman"/>
                      </a:endParaRPr>
                    </a:p>
                  </a:txBody>
                  <a:tcPr marL="19050" marR="19050" marT="19050" marB="19050" anchor="ctr"/>
                </a:tc>
                <a:tc>
                  <a:txBody>
                    <a:bodyPr/>
                    <a:lstStyle/>
                    <a:p>
                      <a:pPr>
                        <a:spcAft>
                          <a:spcPts val="0"/>
                        </a:spcAft>
                      </a:pPr>
                      <a:r>
                        <a:rPr lang="zh-TW" sz="2400" kern="100">
                          <a:latin typeface="Calibri"/>
                          <a:ea typeface="新細明體"/>
                          <a:cs typeface="Times New Roman"/>
                        </a:rPr>
                        <a:t>國中</a:t>
                      </a:r>
                    </a:p>
                  </a:txBody>
                  <a:tcPr marL="19050" marR="19050" marT="19050" marB="19050" anchor="ctr"/>
                </a:tc>
                <a:tc>
                  <a:txBody>
                    <a:bodyPr/>
                    <a:lstStyle/>
                    <a:p>
                      <a:pPr>
                        <a:spcAft>
                          <a:spcPts val="0"/>
                        </a:spcAft>
                      </a:pPr>
                      <a:r>
                        <a:rPr lang="zh-TW" sz="2400" kern="100">
                          <a:latin typeface="Calibri"/>
                          <a:ea typeface="新細明體"/>
                          <a:cs typeface="Times New Roman"/>
                        </a:rPr>
                        <a:t>宜蘭縣</a:t>
                      </a:r>
                    </a:p>
                  </a:txBody>
                  <a:tcPr marL="19050" marR="19050" marT="19050" marB="19050" anchor="ctr"/>
                </a:tc>
                <a:tc>
                  <a:txBody>
                    <a:bodyPr/>
                    <a:lstStyle/>
                    <a:p>
                      <a:pPr>
                        <a:spcAft>
                          <a:spcPts val="0"/>
                        </a:spcAft>
                      </a:pPr>
                      <a:r>
                        <a:rPr lang="zh-TW" sz="2400" kern="100" smtClean="0">
                          <a:latin typeface="Calibri"/>
                          <a:ea typeface="新細明體"/>
                          <a:cs typeface="Times New Roman"/>
                        </a:rPr>
                        <a:t>復興</a:t>
                      </a:r>
                      <a:r>
                        <a:rPr lang="zh-TW" sz="2400" kern="100" dirty="0">
                          <a:latin typeface="Calibri"/>
                          <a:ea typeface="新細明體"/>
                          <a:cs typeface="Times New Roman"/>
                        </a:rPr>
                        <a:t>國中</a:t>
                      </a:r>
                    </a:p>
                  </a:txBody>
                  <a:tcPr marL="19050" marR="19050" marT="19050" marB="19050" anchor="ctr"/>
                </a:tc>
                <a:tc>
                  <a:txBody>
                    <a:bodyPr/>
                    <a:lstStyle/>
                    <a:p>
                      <a:pPr>
                        <a:spcAft>
                          <a:spcPts val="0"/>
                        </a:spcAft>
                      </a:pPr>
                      <a:r>
                        <a:rPr lang="zh-TW" sz="2400" kern="100">
                          <a:latin typeface="Calibri"/>
                          <a:ea typeface="新細明體"/>
                          <a:cs typeface="Times New Roman"/>
                        </a:rPr>
                        <a:t>九</a:t>
                      </a:r>
                    </a:p>
                  </a:txBody>
                  <a:tcPr marL="19050" marR="19050" marT="19050" marB="19050" anchor="ctr"/>
                </a:tc>
                <a:tc>
                  <a:txBody>
                    <a:bodyPr/>
                    <a:lstStyle/>
                    <a:p>
                      <a:pPr>
                        <a:spcAft>
                          <a:spcPts val="0"/>
                        </a:spcAft>
                      </a:pPr>
                      <a:r>
                        <a:rPr lang="zh-TW" sz="2400" kern="100">
                          <a:latin typeface="Calibri"/>
                          <a:ea typeface="新細明體"/>
                          <a:cs typeface="Times New Roman"/>
                        </a:rPr>
                        <a:t>男</a:t>
                      </a:r>
                    </a:p>
                  </a:txBody>
                  <a:tcPr marL="19050" marR="19050" marT="19050" marB="19050" anchor="ctr"/>
                </a:tc>
                <a:tc>
                  <a:txBody>
                    <a:bodyPr/>
                    <a:lstStyle/>
                    <a:p>
                      <a:pPr>
                        <a:spcAft>
                          <a:spcPts val="0"/>
                        </a:spcAft>
                      </a:pPr>
                      <a:r>
                        <a:rPr lang="zh-TW" sz="2400" kern="100" dirty="0">
                          <a:latin typeface="Calibri"/>
                          <a:ea typeface="新細明體"/>
                          <a:cs typeface="Times New Roman"/>
                        </a:rPr>
                        <a:t>蔣帆威</a:t>
                      </a:r>
                    </a:p>
                  </a:txBody>
                  <a:tcPr marL="19050" marR="19050" marT="19050" marB="19050" anchor="ctr"/>
                </a:tc>
                <a:tc>
                  <a:txBody>
                    <a:bodyPr/>
                    <a:lstStyle/>
                    <a:p>
                      <a:pPr>
                        <a:spcAft>
                          <a:spcPts val="0"/>
                        </a:spcAft>
                      </a:pPr>
                      <a:r>
                        <a:rPr lang="zh-TW" sz="2400" kern="100" dirty="0">
                          <a:latin typeface="Calibri"/>
                          <a:ea typeface="新細明體"/>
                          <a:cs typeface="Times New Roman"/>
                        </a:rPr>
                        <a:t>詹明杰</a:t>
                      </a:r>
                    </a:p>
                  </a:txBody>
                  <a:tcPr marL="19050" marR="19050" marT="19050" marB="19050" anchor="ctr"/>
                </a:tc>
              </a:tr>
            </a:tbl>
          </a:graphicData>
        </a:graphic>
      </p:graphicFrame>
    </p:spTree>
  </p:cSld>
  <p:clrMapOvr>
    <a:masterClrMapping/>
  </p:clrMapOvr>
  <p:transition advClick="0" advTm="5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4594522"/>
          </a:xfrm>
        </p:spPr>
        <p:txBody>
          <a:bodyPr>
            <a:normAutofit/>
          </a:bodyPr>
          <a:lstStyle/>
          <a:p>
            <a:r>
              <a:rPr lang="zh-TW" altLang="en-US" dirty="0" smtClean="0"/>
              <a:t>恭賀！本校卓子文老師榮獲第五屆星雲教育獎</a:t>
            </a:r>
            <a:r>
              <a:rPr lang="en-US" altLang="zh-TW" dirty="0" smtClean="0"/>
              <a:t>-</a:t>
            </a:r>
            <a:r>
              <a:rPr lang="zh-TW" altLang="en-US" dirty="0" smtClean="0"/>
              <a:t>典範教師獎</a:t>
            </a:r>
            <a:r>
              <a:rPr lang="en-US" altLang="zh-TW" dirty="0" smtClean="0"/>
              <a:t/>
            </a:r>
            <a:br>
              <a:rPr lang="en-US" altLang="zh-TW" dirty="0" smtClean="0"/>
            </a:br>
            <a:r>
              <a:rPr lang="zh-TW" altLang="en-US" dirty="0" smtClean="0"/>
              <a:t>得獎勵金 </a:t>
            </a:r>
            <a:r>
              <a:rPr lang="en-US" altLang="zh-TW" dirty="0" smtClean="0"/>
              <a:t>20</a:t>
            </a:r>
            <a:r>
              <a:rPr lang="zh-TW" altLang="en-US" dirty="0" smtClean="0"/>
              <a:t>萬元</a:t>
            </a:r>
            <a:r>
              <a:rPr lang="en-US" altLang="zh-TW" dirty="0" smtClean="0"/>
              <a:t/>
            </a:r>
            <a:br>
              <a:rPr lang="en-US" altLang="zh-TW" dirty="0" smtClean="0"/>
            </a:br>
            <a:r>
              <a:rPr lang="en-US" altLang="zh-TW" dirty="0" smtClean="0"/>
              <a:t/>
            </a:r>
            <a:br>
              <a:rPr lang="en-US" altLang="zh-TW" dirty="0" smtClean="0"/>
            </a:br>
            <a:r>
              <a:rPr lang="zh-TW" altLang="en-US" dirty="0" smtClean="0"/>
              <a:t>國中組四位入選 </a:t>
            </a:r>
            <a:r>
              <a:rPr lang="en-US" altLang="zh-TW" dirty="0" smtClean="0"/>
              <a:t/>
            </a:r>
            <a:br>
              <a:rPr lang="en-US" altLang="zh-TW" dirty="0" smtClean="0"/>
            </a:br>
            <a:r>
              <a:rPr lang="en-US" altLang="zh-TW" dirty="0" smtClean="0"/>
              <a:t>9/24</a:t>
            </a:r>
            <a:r>
              <a:rPr lang="zh-TW" altLang="en-US" dirty="0" smtClean="0"/>
              <a:t>頒獎典禮本校當派員祝賀</a:t>
            </a:r>
            <a:endParaRPr lang="zh-TW" altLang="en-US" dirty="0"/>
          </a:p>
        </p:txBody>
      </p:sp>
    </p:spTree>
  </p:cSld>
  <p:clrMapOvr>
    <a:masterClrMapping/>
  </p:clrMapOvr>
  <p:transition advClick="0" advTm="5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268760"/>
            <a:ext cx="8229600" cy="1143000"/>
          </a:xfrm>
        </p:spPr>
        <p:txBody>
          <a:bodyPr>
            <a:normAutofit fontScale="90000"/>
          </a:bodyPr>
          <a:lstStyle/>
          <a:p>
            <a:r>
              <a:rPr lang="zh-TW" altLang="en-US" dirty="0" smtClean="0"/>
              <a:t>恭賀！</a:t>
            </a:r>
            <a:r>
              <a:rPr lang="en-US" altLang="zh-TW" dirty="0" smtClean="0"/>
              <a:t/>
            </a:r>
            <a:br>
              <a:rPr lang="en-US" altLang="zh-TW" dirty="0" smtClean="0"/>
            </a:br>
            <a:r>
              <a:rPr lang="zh-TW" altLang="en-US" dirty="0" smtClean="0"/>
              <a:t>本校殷昭華老師榮獲宜蘭縣</a:t>
            </a:r>
            <a:r>
              <a:rPr lang="en-US" altLang="zh-TW" dirty="0" smtClean="0"/>
              <a:t>106</a:t>
            </a:r>
            <a:r>
              <a:rPr lang="zh-TW" altLang="en-US" dirty="0" smtClean="0"/>
              <a:t>年特殊優良教師殊榮</a:t>
            </a:r>
            <a:r>
              <a:rPr lang="en-US" altLang="zh-TW" dirty="0" smtClean="0"/>
              <a:t>~~~</a:t>
            </a:r>
            <a:r>
              <a:rPr lang="zh-TW" altLang="en-US" dirty="0" smtClean="0"/>
              <a:t>　</a:t>
            </a:r>
            <a:endParaRPr lang="zh-TW" altLang="en-US" dirty="0"/>
          </a:p>
        </p:txBody>
      </p:sp>
      <p:sp>
        <p:nvSpPr>
          <p:cNvPr id="3" name="內容版面配置區 2"/>
          <p:cNvSpPr>
            <a:spLocks noGrp="1"/>
          </p:cNvSpPr>
          <p:nvPr>
            <p:ph idx="1"/>
          </p:nvPr>
        </p:nvSpPr>
        <p:spPr>
          <a:xfrm>
            <a:off x="457200" y="3356992"/>
            <a:ext cx="8229600" cy="2769171"/>
          </a:xfrm>
        </p:spPr>
        <p:txBody>
          <a:bodyPr/>
          <a:lstStyle/>
          <a:p>
            <a:r>
              <a:rPr lang="zh-TW" altLang="en-US" dirty="0" smtClean="0"/>
              <a:t>預定於</a:t>
            </a:r>
            <a:r>
              <a:rPr lang="en-US" altLang="zh-TW" dirty="0" smtClean="0"/>
              <a:t>9</a:t>
            </a:r>
            <a:r>
              <a:rPr lang="zh-TW" altLang="en-US" dirty="0" smtClean="0"/>
              <a:t>月</a:t>
            </a:r>
            <a:r>
              <a:rPr lang="en-US" altLang="zh-TW" dirty="0" smtClean="0"/>
              <a:t>23</a:t>
            </a:r>
            <a:r>
              <a:rPr lang="zh-TW" altLang="en-US" dirty="0" smtClean="0"/>
              <a:t>日舉行頒獎典禮</a:t>
            </a:r>
            <a:endParaRPr lang="zh-TW" altLang="en-US" dirty="0"/>
          </a:p>
        </p:txBody>
      </p:sp>
    </p:spTree>
  </p:cSld>
  <p:clrMapOvr>
    <a:masterClrMapping/>
  </p:clrMapOvr>
  <p:transition advClick="0" advTm="5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年縣語文競賽得獎名單：</a:t>
            </a:r>
            <a:r>
              <a:rPr lang="en-US" altLang="zh-TW" dirty="0" smtClean="0"/>
              <a:t>1060924</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smtClean="0"/>
              <a:t>【</a:t>
            </a:r>
            <a:r>
              <a:rPr lang="zh-TW" altLang="en-US" dirty="0" smtClean="0"/>
              <a:t>國語演說</a:t>
            </a:r>
            <a:r>
              <a:rPr lang="en-US" altLang="zh-TW" dirty="0" smtClean="0"/>
              <a:t>】</a:t>
            </a:r>
            <a:r>
              <a:rPr lang="en-US" altLang="zh-TW" dirty="0" smtClean="0">
                <a:solidFill>
                  <a:srgbClr val="FF0000"/>
                </a:solidFill>
              </a:rPr>
              <a:t>902</a:t>
            </a:r>
            <a:r>
              <a:rPr lang="zh-TW" altLang="en-US" dirty="0" smtClean="0">
                <a:solidFill>
                  <a:srgbClr val="FF0000"/>
                </a:solidFill>
              </a:rPr>
              <a:t>班林歆倢同學榮獲第二名</a:t>
            </a:r>
            <a:r>
              <a:rPr lang="zh-TW" altLang="en-US" dirty="0" smtClean="0"/>
              <a:t>。</a:t>
            </a:r>
            <a:r>
              <a:rPr lang="en-US" altLang="zh-TW" dirty="0" smtClean="0"/>
              <a:t>(</a:t>
            </a:r>
            <a:r>
              <a:rPr lang="zh-TW" altLang="en-US" dirty="0" smtClean="0"/>
              <a:t>指導老師：殷昭華老師、張倩茹老師</a:t>
            </a:r>
            <a:r>
              <a:rPr lang="en-US" altLang="zh-TW" dirty="0" smtClean="0"/>
              <a:t>) </a:t>
            </a:r>
            <a:br>
              <a:rPr lang="en-US" altLang="zh-TW" dirty="0" smtClean="0"/>
            </a:br>
            <a:r>
              <a:rPr lang="en-US" altLang="zh-TW" dirty="0" smtClean="0"/>
              <a:t>【</a:t>
            </a:r>
            <a:r>
              <a:rPr lang="zh-TW" altLang="en-US" dirty="0" smtClean="0"/>
              <a:t>國語朗讀</a:t>
            </a:r>
            <a:r>
              <a:rPr lang="en-US" altLang="zh-TW" dirty="0" smtClean="0"/>
              <a:t>】</a:t>
            </a:r>
            <a:r>
              <a:rPr lang="en-US" altLang="zh-TW" dirty="0" smtClean="0">
                <a:solidFill>
                  <a:srgbClr val="FF0000"/>
                </a:solidFill>
              </a:rPr>
              <a:t>815</a:t>
            </a:r>
            <a:r>
              <a:rPr lang="zh-TW" altLang="en-US" dirty="0" smtClean="0">
                <a:solidFill>
                  <a:srgbClr val="FF0000"/>
                </a:solidFill>
              </a:rPr>
              <a:t>班李品靚同學榮獲第一名</a:t>
            </a:r>
            <a:r>
              <a:rPr lang="zh-TW" altLang="en-US" dirty="0" smtClean="0"/>
              <a:t>。</a:t>
            </a:r>
            <a:r>
              <a:rPr lang="en-US" altLang="zh-TW" dirty="0" smtClean="0"/>
              <a:t>(</a:t>
            </a:r>
            <a:r>
              <a:rPr lang="zh-TW" altLang="en-US" dirty="0" smtClean="0"/>
              <a:t>指導老師：陳怡蓉老師、游茹媄老師</a:t>
            </a:r>
            <a:r>
              <a:rPr lang="en-US" altLang="zh-TW" dirty="0" smtClean="0"/>
              <a:t>) </a:t>
            </a:r>
            <a:br>
              <a:rPr lang="en-US" altLang="zh-TW" dirty="0" smtClean="0"/>
            </a:br>
            <a:r>
              <a:rPr lang="en-US" altLang="zh-TW" dirty="0" smtClean="0"/>
              <a:t>【</a:t>
            </a:r>
            <a:r>
              <a:rPr lang="zh-TW" altLang="en-US" dirty="0" smtClean="0"/>
              <a:t>閩南語演說</a:t>
            </a:r>
            <a:r>
              <a:rPr lang="en-US" altLang="zh-TW" dirty="0" smtClean="0"/>
              <a:t>】</a:t>
            </a:r>
            <a:r>
              <a:rPr lang="en-US" altLang="zh-TW" dirty="0" smtClean="0">
                <a:solidFill>
                  <a:srgbClr val="FF0000"/>
                </a:solidFill>
              </a:rPr>
              <a:t>914</a:t>
            </a:r>
            <a:r>
              <a:rPr lang="zh-TW" altLang="en-US" dirty="0" smtClean="0">
                <a:solidFill>
                  <a:srgbClr val="FF0000"/>
                </a:solidFill>
              </a:rPr>
              <a:t>班詹喬茵同學榮獲第一名</a:t>
            </a:r>
            <a:r>
              <a:rPr lang="zh-TW" altLang="en-US" dirty="0" smtClean="0"/>
              <a:t>。</a:t>
            </a:r>
            <a:r>
              <a:rPr lang="en-US" altLang="zh-TW" dirty="0" smtClean="0"/>
              <a:t>(</a:t>
            </a:r>
            <a:r>
              <a:rPr lang="zh-TW" altLang="en-US" dirty="0" smtClean="0"/>
              <a:t>指導老師：俞雅珊老師、曾雨潤老師</a:t>
            </a:r>
            <a:r>
              <a:rPr lang="en-US" altLang="zh-TW" dirty="0" smtClean="0"/>
              <a:t>)</a:t>
            </a:r>
            <a:br>
              <a:rPr lang="en-US" altLang="zh-TW" dirty="0" smtClean="0"/>
            </a:br>
            <a:r>
              <a:rPr lang="en-US" altLang="zh-TW" dirty="0" smtClean="0"/>
              <a:t>【</a:t>
            </a:r>
            <a:r>
              <a:rPr lang="zh-TW" altLang="en-US" dirty="0" smtClean="0"/>
              <a:t>字音字形</a:t>
            </a:r>
            <a:r>
              <a:rPr lang="en-US" altLang="zh-TW" dirty="0" smtClean="0"/>
              <a:t>】</a:t>
            </a:r>
            <a:r>
              <a:rPr lang="en-US" altLang="zh-TW" dirty="0" smtClean="0">
                <a:solidFill>
                  <a:srgbClr val="FF0000"/>
                </a:solidFill>
              </a:rPr>
              <a:t>816</a:t>
            </a:r>
            <a:r>
              <a:rPr lang="zh-TW" altLang="en-US" dirty="0" smtClean="0">
                <a:solidFill>
                  <a:srgbClr val="FF0000"/>
                </a:solidFill>
              </a:rPr>
              <a:t>班李靖萱同學榮獲第二名</a:t>
            </a:r>
            <a:r>
              <a:rPr lang="zh-TW" altLang="en-US" dirty="0" smtClean="0"/>
              <a:t>。</a:t>
            </a:r>
            <a:r>
              <a:rPr lang="en-US" altLang="zh-TW" dirty="0" smtClean="0"/>
              <a:t>(</a:t>
            </a:r>
            <a:r>
              <a:rPr lang="zh-TW" altLang="en-US" dirty="0" smtClean="0"/>
              <a:t>指導老師：黃郁玲老師</a:t>
            </a:r>
            <a:r>
              <a:rPr lang="en-US" altLang="zh-TW" dirty="0" smtClean="0"/>
              <a:t>)</a:t>
            </a:r>
            <a:br>
              <a:rPr lang="en-US" altLang="zh-TW" dirty="0" smtClean="0"/>
            </a:br>
            <a:r>
              <a:rPr lang="en-US" altLang="zh-TW" dirty="0" smtClean="0"/>
              <a:t>【</a:t>
            </a:r>
            <a:r>
              <a:rPr lang="zh-TW" altLang="en-US" dirty="0" smtClean="0"/>
              <a:t>寫字</a:t>
            </a:r>
            <a:r>
              <a:rPr lang="en-US" altLang="zh-TW" dirty="0" smtClean="0"/>
              <a:t>】</a:t>
            </a:r>
            <a:r>
              <a:rPr lang="en-US" altLang="zh-TW" dirty="0" smtClean="0">
                <a:solidFill>
                  <a:srgbClr val="FF0000"/>
                </a:solidFill>
              </a:rPr>
              <a:t>909</a:t>
            </a:r>
            <a:r>
              <a:rPr lang="zh-TW" altLang="en-US" dirty="0" smtClean="0">
                <a:solidFill>
                  <a:srgbClr val="FF0000"/>
                </a:solidFill>
              </a:rPr>
              <a:t>班吳致承同學榮獲第四名。</a:t>
            </a:r>
            <a:r>
              <a:rPr lang="en-US" altLang="zh-TW" dirty="0" smtClean="0"/>
              <a:t>(</a:t>
            </a:r>
            <a:r>
              <a:rPr lang="zh-TW" altLang="en-US" dirty="0" smtClean="0"/>
              <a:t>指導老師：伍高明老師、羅一茹老師</a:t>
            </a:r>
            <a:r>
              <a:rPr lang="en-US" altLang="zh-TW" dirty="0" smtClean="0"/>
              <a:t>)</a:t>
            </a:r>
            <a:br>
              <a:rPr lang="en-US" altLang="zh-TW" dirty="0" smtClean="0"/>
            </a:br>
            <a:r>
              <a:rPr lang="zh-TW" altLang="en-US" dirty="0" smtClean="0"/>
              <a:t>誠摯感謝各組指導老師長期辛勤指導。　</a:t>
            </a:r>
            <a:endParaRPr lang="zh-TW" altLang="en-US" dirty="0"/>
          </a:p>
        </p:txBody>
      </p:sp>
    </p:spTree>
  </p:cSld>
  <p:clrMapOvr>
    <a:masterClrMapping/>
  </p:clrMapOvr>
  <p:transition advClick="0" advTm="5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年臺北市秋季全國田徑公開賽</a:t>
            </a:r>
            <a:r>
              <a:rPr lang="en-US" altLang="zh-TW" dirty="0" smtClean="0"/>
              <a:t>1061002</a:t>
            </a:r>
            <a:endParaRPr lang="zh-TW" altLang="en-US" dirty="0"/>
          </a:p>
        </p:txBody>
      </p:sp>
      <p:sp>
        <p:nvSpPr>
          <p:cNvPr id="3" name="內容版面配置區 2"/>
          <p:cNvSpPr>
            <a:spLocks noGrp="1"/>
          </p:cNvSpPr>
          <p:nvPr>
            <p:ph idx="1"/>
          </p:nvPr>
        </p:nvSpPr>
        <p:spPr/>
        <p:txBody>
          <a:bodyPr>
            <a:normAutofit/>
          </a:bodyPr>
          <a:lstStyle/>
          <a:p>
            <a:r>
              <a:rPr lang="en-US" altLang="zh-TW" dirty="0" smtClean="0"/>
              <a:t>907 </a:t>
            </a:r>
            <a:r>
              <a:rPr lang="zh-TW" altLang="en-US" dirty="0" smtClean="0"/>
              <a:t>方瓊慧 國女標槍第一名</a:t>
            </a:r>
            <a:r>
              <a:rPr lang="en-US" altLang="zh-TW" dirty="0" smtClean="0">
                <a:solidFill>
                  <a:srgbClr val="FF0000"/>
                </a:solidFill>
              </a:rPr>
              <a:t>(44.96</a:t>
            </a:r>
            <a:r>
              <a:rPr lang="zh-TW" altLang="en-US" dirty="0" smtClean="0">
                <a:solidFill>
                  <a:srgbClr val="FF0000"/>
                </a:solidFill>
              </a:rPr>
              <a:t>公尺破大會紀錄</a:t>
            </a:r>
            <a:r>
              <a:rPr lang="en-US" altLang="zh-TW" dirty="0" smtClean="0">
                <a:solidFill>
                  <a:srgbClr val="FF0000"/>
                </a:solidFill>
              </a:rPr>
              <a:t>)</a:t>
            </a:r>
            <a:r>
              <a:rPr lang="en-US" altLang="zh-TW" dirty="0" smtClean="0"/>
              <a:t> </a:t>
            </a:r>
            <a:r>
              <a:rPr lang="zh-TW" altLang="en-US" dirty="0" smtClean="0"/>
              <a:t>獲得</a:t>
            </a:r>
            <a:r>
              <a:rPr lang="en-US" altLang="zh-TW" dirty="0" smtClean="0"/>
              <a:t>107</a:t>
            </a:r>
            <a:r>
              <a:rPr lang="zh-TW" altLang="en-US" dirty="0" smtClean="0"/>
              <a:t>年全中運參賽權</a:t>
            </a:r>
            <a:br>
              <a:rPr lang="zh-TW" altLang="en-US" dirty="0" smtClean="0"/>
            </a:br>
            <a:r>
              <a:rPr lang="en-US" altLang="zh-TW" dirty="0" smtClean="0"/>
              <a:t>801 </a:t>
            </a:r>
            <a:r>
              <a:rPr lang="zh-TW" altLang="en-US" dirty="0" smtClean="0"/>
              <a:t>黃芷琪 國女鏈球第二名</a:t>
            </a:r>
            <a:r>
              <a:rPr lang="en-US" altLang="zh-TW" dirty="0" smtClean="0"/>
              <a:t>(44.61</a:t>
            </a:r>
            <a:r>
              <a:rPr lang="zh-TW" altLang="en-US" dirty="0" smtClean="0"/>
              <a:t>公尺</a:t>
            </a:r>
            <a:r>
              <a:rPr lang="en-US" altLang="zh-TW" dirty="0" smtClean="0"/>
              <a:t>) </a:t>
            </a:r>
            <a:r>
              <a:rPr lang="zh-TW" altLang="en-US" dirty="0" smtClean="0"/>
              <a:t>獲得</a:t>
            </a:r>
            <a:r>
              <a:rPr lang="en-US" altLang="zh-TW" dirty="0" smtClean="0"/>
              <a:t>107</a:t>
            </a:r>
            <a:r>
              <a:rPr lang="zh-TW" altLang="en-US" dirty="0" smtClean="0"/>
              <a:t>年全中運參賽權</a:t>
            </a:r>
            <a:br>
              <a:rPr lang="zh-TW" altLang="en-US" dirty="0" smtClean="0"/>
            </a:br>
            <a:r>
              <a:rPr lang="en-US" altLang="zh-TW" dirty="0" smtClean="0"/>
              <a:t>914 </a:t>
            </a:r>
            <a:r>
              <a:rPr lang="zh-TW" altLang="en-US" dirty="0" smtClean="0"/>
              <a:t>張宇秀 國女鏈球第三名</a:t>
            </a:r>
            <a:r>
              <a:rPr lang="en-US" altLang="zh-TW" dirty="0" smtClean="0"/>
              <a:t>(43.27</a:t>
            </a:r>
            <a:r>
              <a:rPr lang="zh-TW" altLang="en-US" dirty="0" smtClean="0"/>
              <a:t>公尺</a:t>
            </a:r>
            <a:r>
              <a:rPr lang="en-US" altLang="zh-TW" dirty="0" smtClean="0"/>
              <a:t>) </a:t>
            </a:r>
            <a:r>
              <a:rPr lang="zh-TW" altLang="en-US" dirty="0" smtClean="0"/>
              <a:t>獲得</a:t>
            </a:r>
            <a:r>
              <a:rPr lang="en-US" altLang="zh-TW" dirty="0" smtClean="0"/>
              <a:t>107</a:t>
            </a:r>
            <a:r>
              <a:rPr lang="zh-TW" altLang="en-US" dirty="0" smtClean="0"/>
              <a:t>年全中運參賽權</a:t>
            </a:r>
            <a:br>
              <a:rPr lang="zh-TW" altLang="en-US" dirty="0" smtClean="0"/>
            </a:br>
            <a:r>
              <a:rPr lang="en-US" altLang="zh-TW" dirty="0" smtClean="0"/>
              <a:t>817 </a:t>
            </a:r>
            <a:r>
              <a:rPr lang="zh-TW" altLang="en-US" dirty="0" smtClean="0"/>
              <a:t>莊多佳 國女</a:t>
            </a:r>
            <a:r>
              <a:rPr lang="en-US" altLang="zh-TW" dirty="0" smtClean="0"/>
              <a:t>100M</a:t>
            </a:r>
            <a:r>
              <a:rPr lang="zh-TW" altLang="en-US" dirty="0" smtClean="0"/>
              <a:t>跨欄第五名</a:t>
            </a:r>
            <a:r>
              <a:rPr lang="en-US" altLang="zh-TW" dirty="0" smtClean="0"/>
              <a:t>(16.08</a:t>
            </a:r>
            <a:r>
              <a:rPr lang="zh-TW" altLang="en-US" dirty="0" smtClean="0"/>
              <a:t>秒</a:t>
            </a:r>
            <a:r>
              <a:rPr lang="en-US" altLang="zh-TW" dirty="0" smtClean="0"/>
              <a:t>) </a:t>
            </a:r>
            <a:r>
              <a:rPr lang="zh-TW" altLang="en-US" dirty="0" smtClean="0"/>
              <a:t>獲得</a:t>
            </a:r>
            <a:r>
              <a:rPr lang="en-US" altLang="zh-TW" dirty="0" smtClean="0"/>
              <a:t>107</a:t>
            </a:r>
            <a:r>
              <a:rPr lang="zh-TW" altLang="en-US" dirty="0" smtClean="0"/>
              <a:t>年全中運參賽權</a:t>
            </a:r>
            <a:br>
              <a:rPr lang="zh-TW" altLang="en-US" dirty="0" smtClean="0"/>
            </a:br>
            <a:endParaRPr lang="zh-TW" altLang="en-US" dirty="0"/>
          </a:p>
        </p:txBody>
      </p:sp>
    </p:spTree>
  </p:cSld>
  <p:clrMapOvr>
    <a:masterClrMapping/>
  </p:clrMapOvr>
  <p:transition advClick="0" advTm="5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年臺北市秋季全國田徑公開賽</a:t>
            </a:r>
            <a:r>
              <a:rPr lang="en-US" altLang="zh-TW" dirty="0" smtClean="0"/>
              <a:t>1061002</a:t>
            </a:r>
            <a:endParaRPr lang="zh-TW" altLang="en-US" dirty="0"/>
          </a:p>
        </p:txBody>
      </p:sp>
      <p:sp>
        <p:nvSpPr>
          <p:cNvPr id="3" name="內容版面配置區 2"/>
          <p:cNvSpPr>
            <a:spLocks noGrp="1"/>
          </p:cNvSpPr>
          <p:nvPr>
            <p:ph idx="1"/>
          </p:nvPr>
        </p:nvSpPr>
        <p:spPr/>
        <p:txBody>
          <a:bodyPr/>
          <a:lstStyle/>
          <a:p>
            <a:r>
              <a:rPr lang="en-US" altLang="zh-TW" dirty="0" smtClean="0"/>
              <a:t>911 </a:t>
            </a:r>
            <a:r>
              <a:rPr lang="zh-TW" altLang="en-US" dirty="0" smtClean="0"/>
              <a:t>李芯 國女撐竿跳高第六名</a:t>
            </a:r>
            <a:r>
              <a:rPr lang="en-US" altLang="zh-TW" dirty="0" smtClean="0"/>
              <a:t>(2.60M) </a:t>
            </a:r>
            <a:r>
              <a:rPr lang="zh-TW" altLang="en-US" dirty="0" smtClean="0"/>
              <a:t>獲得</a:t>
            </a:r>
            <a:r>
              <a:rPr lang="en-US" altLang="zh-TW" dirty="0" smtClean="0"/>
              <a:t>107</a:t>
            </a:r>
            <a:r>
              <a:rPr lang="zh-TW" altLang="en-US" dirty="0" smtClean="0"/>
              <a:t>年全中運參賽權</a:t>
            </a:r>
            <a:br>
              <a:rPr lang="zh-TW" altLang="en-US" dirty="0" smtClean="0"/>
            </a:br>
            <a:r>
              <a:rPr lang="en-US" altLang="zh-TW" dirty="0" smtClean="0"/>
              <a:t>903 </a:t>
            </a:r>
            <a:r>
              <a:rPr lang="zh-TW" altLang="en-US" dirty="0" smtClean="0"/>
              <a:t>李易承 國男撐竿跳高第七名</a:t>
            </a:r>
            <a:r>
              <a:rPr lang="en-US" altLang="zh-TW" dirty="0" smtClean="0"/>
              <a:t>(3.30M) </a:t>
            </a:r>
            <a:r>
              <a:rPr lang="zh-TW" altLang="en-US" dirty="0" smtClean="0"/>
              <a:t>獲得</a:t>
            </a:r>
            <a:r>
              <a:rPr lang="en-US" altLang="zh-TW" dirty="0" smtClean="0"/>
              <a:t>107</a:t>
            </a:r>
            <a:r>
              <a:rPr lang="zh-TW" altLang="en-US" dirty="0" smtClean="0"/>
              <a:t>年全中運參賽權</a:t>
            </a:r>
            <a:br>
              <a:rPr lang="zh-TW" altLang="en-US" dirty="0" smtClean="0"/>
            </a:br>
            <a:r>
              <a:rPr lang="en-US" altLang="zh-TW" dirty="0" smtClean="0"/>
              <a:t>903 </a:t>
            </a:r>
            <a:r>
              <a:rPr lang="zh-TW" altLang="en-US" dirty="0" smtClean="0"/>
              <a:t>李若臻 國女撐竿跳高第八名</a:t>
            </a:r>
            <a:r>
              <a:rPr lang="en-US" altLang="zh-TW" dirty="0" smtClean="0"/>
              <a:t>(2.40M) </a:t>
            </a:r>
            <a:r>
              <a:rPr lang="zh-TW" altLang="en-US" dirty="0" smtClean="0"/>
              <a:t>獲得</a:t>
            </a:r>
            <a:r>
              <a:rPr lang="en-US" altLang="zh-TW" dirty="0" smtClean="0"/>
              <a:t>106</a:t>
            </a:r>
            <a:r>
              <a:rPr lang="zh-TW" altLang="en-US" dirty="0" smtClean="0"/>
              <a:t>年全中錦參賽權</a:t>
            </a:r>
            <a:br>
              <a:rPr lang="zh-TW" altLang="en-US" dirty="0" smtClean="0"/>
            </a:br>
            <a:r>
              <a:rPr lang="en-US" altLang="zh-TW" dirty="0" smtClean="0"/>
              <a:t>801 </a:t>
            </a:r>
            <a:r>
              <a:rPr lang="zh-TW" altLang="en-US" dirty="0" smtClean="0"/>
              <a:t>黃芷琪 國女鉛球第八名</a:t>
            </a:r>
            <a:r>
              <a:rPr lang="en-US" altLang="zh-TW" dirty="0" smtClean="0"/>
              <a:t>(11.14</a:t>
            </a:r>
            <a:r>
              <a:rPr lang="zh-TW" altLang="en-US" dirty="0" smtClean="0"/>
              <a:t>公尺</a:t>
            </a:r>
            <a:r>
              <a:rPr lang="en-US" altLang="zh-TW" dirty="0" smtClean="0"/>
              <a:t>) </a:t>
            </a:r>
            <a:r>
              <a:rPr lang="zh-TW" altLang="en-US" dirty="0" smtClean="0"/>
              <a:t>獲得</a:t>
            </a:r>
            <a:r>
              <a:rPr lang="en-US" altLang="zh-TW" dirty="0" smtClean="0"/>
              <a:t>107</a:t>
            </a:r>
            <a:r>
              <a:rPr lang="zh-TW" altLang="en-US" dirty="0" smtClean="0"/>
              <a:t>年全中運參賽權　</a:t>
            </a:r>
          </a:p>
          <a:p>
            <a:endParaRPr lang="zh-TW" altLang="en-US" dirty="0"/>
          </a:p>
        </p:txBody>
      </p:sp>
    </p:spTree>
  </p:cSld>
  <p:clrMapOvr>
    <a:masterClrMapping/>
  </p:clrMapOvr>
  <p:transition advClick="0" advTm="5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學年度宜蘭縣學生美術比賽</a:t>
            </a:r>
            <a:r>
              <a:rPr lang="en-US" altLang="zh-TW" dirty="0" smtClean="0"/>
              <a:t>1061002</a:t>
            </a:r>
            <a:endParaRPr lang="zh-TW" altLang="en-US" dirty="0"/>
          </a:p>
        </p:txBody>
      </p:sp>
      <p:sp>
        <p:nvSpPr>
          <p:cNvPr id="3" name="內容版面配置區 2"/>
          <p:cNvSpPr>
            <a:spLocks noGrp="1"/>
          </p:cNvSpPr>
          <p:nvPr>
            <p:ph idx="1"/>
          </p:nvPr>
        </p:nvSpPr>
        <p:spPr>
          <a:xfrm>
            <a:off x="179512" y="1600200"/>
            <a:ext cx="8964488" cy="4525963"/>
          </a:xfrm>
        </p:spPr>
        <p:txBody>
          <a:bodyPr>
            <a:normAutofit fontScale="92500" lnSpcReduction="10000"/>
          </a:bodyPr>
          <a:lstStyle/>
          <a:p>
            <a:r>
              <a:rPr lang="zh-TW" altLang="en-US" dirty="0" smtClean="0"/>
              <a:t>西畫類第二名：</a:t>
            </a:r>
            <a:r>
              <a:rPr lang="en-US" altLang="zh-TW" dirty="0" smtClean="0"/>
              <a:t>903-05 </a:t>
            </a:r>
            <a:r>
              <a:rPr lang="zh-TW" altLang="en-US" dirty="0" smtClean="0"/>
              <a:t>林大稀</a:t>
            </a:r>
            <a:r>
              <a:rPr lang="en-US" altLang="zh-TW" dirty="0" smtClean="0"/>
              <a:t>(</a:t>
            </a:r>
            <a:r>
              <a:rPr lang="zh-TW" altLang="en-US" dirty="0" smtClean="0"/>
              <a:t>周書禹老師指導</a:t>
            </a:r>
            <a:r>
              <a:rPr lang="en-US" altLang="zh-TW" dirty="0" smtClean="0"/>
              <a:t>)</a:t>
            </a:r>
            <a:br>
              <a:rPr lang="en-US" altLang="zh-TW" dirty="0" smtClean="0"/>
            </a:br>
            <a:r>
              <a:rPr lang="zh-TW" altLang="en-US" dirty="0" smtClean="0"/>
              <a:t>平面設計第三名：</a:t>
            </a:r>
            <a:r>
              <a:rPr lang="en-US" altLang="zh-TW" dirty="0" smtClean="0"/>
              <a:t>917-17 </a:t>
            </a:r>
            <a:r>
              <a:rPr lang="zh-TW" altLang="en-US" dirty="0" smtClean="0"/>
              <a:t>毛廣艾</a:t>
            </a:r>
            <a:r>
              <a:rPr lang="en-US" altLang="zh-TW" dirty="0" smtClean="0"/>
              <a:t>(</a:t>
            </a:r>
            <a:r>
              <a:rPr lang="zh-TW" altLang="en-US" dirty="0" smtClean="0"/>
              <a:t>林佳玫老師指導</a:t>
            </a:r>
            <a:r>
              <a:rPr lang="en-US" altLang="zh-TW" dirty="0" smtClean="0"/>
              <a:t>)</a:t>
            </a:r>
            <a:br>
              <a:rPr lang="en-US" altLang="zh-TW" dirty="0" smtClean="0"/>
            </a:br>
            <a:r>
              <a:rPr lang="zh-TW" altLang="en-US" dirty="0" smtClean="0"/>
              <a:t>西畫類佳作：</a:t>
            </a:r>
            <a:r>
              <a:rPr lang="en-US" altLang="zh-TW" dirty="0" smtClean="0"/>
              <a:t>810-17 </a:t>
            </a:r>
            <a:r>
              <a:rPr lang="zh-TW" altLang="en-US" dirty="0" smtClean="0"/>
              <a:t>王姵涵</a:t>
            </a:r>
            <a:r>
              <a:rPr lang="en-US" altLang="zh-TW" dirty="0" smtClean="0"/>
              <a:t>(</a:t>
            </a:r>
            <a:r>
              <a:rPr lang="zh-TW" altLang="en-US" dirty="0" smtClean="0"/>
              <a:t>周書禹老師指導</a:t>
            </a:r>
            <a:r>
              <a:rPr lang="en-US" altLang="zh-TW" dirty="0" smtClean="0"/>
              <a:t>)</a:t>
            </a:r>
            <a:br>
              <a:rPr lang="en-US" altLang="zh-TW" dirty="0" smtClean="0"/>
            </a:br>
            <a:r>
              <a:rPr lang="zh-TW" altLang="en-US" dirty="0" smtClean="0"/>
              <a:t>西畫類佳作：</a:t>
            </a:r>
            <a:r>
              <a:rPr lang="en-US" altLang="zh-TW" dirty="0" smtClean="0"/>
              <a:t>815-27 </a:t>
            </a:r>
            <a:r>
              <a:rPr lang="zh-TW" altLang="en-US" dirty="0" smtClean="0"/>
              <a:t>黃子芯</a:t>
            </a:r>
            <a:r>
              <a:rPr lang="en-US" altLang="zh-TW" dirty="0" smtClean="0"/>
              <a:t>(</a:t>
            </a:r>
            <a:r>
              <a:rPr lang="zh-TW" altLang="en-US" dirty="0" smtClean="0"/>
              <a:t>周書禹老師指導</a:t>
            </a:r>
            <a:r>
              <a:rPr lang="en-US" altLang="zh-TW" dirty="0" smtClean="0"/>
              <a:t>)</a:t>
            </a:r>
            <a:br>
              <a:rPr lang="en-US" altLang="zh-TW" dirty="0" smtClean="0"/>
            </a:br>
            <a:r>
              <a:rPr lang="zh-TW" altLang="en-US" dirty="0" smtClean="0"/>
              <a:t>漫畫類佳作：</a:t>
            </a:r>
            <a:r>
              <a:rPr lang="en-US" altLang="zh-TW" dirty="0" smtClean="0"/>
              <a:t>801-22 </a:t>
            </a:r>
            <a:r>
              <a:rPr lang="zh-TW" altLang="en-US" dirty="0" smtClean="0"/>
              <a:t>邱瑩庭</a:t>
            </a:r>
            <a:r>
              <a:rPr lang="en-US" altLang="zh-TW" dirty="0" smtClean="0"/>
              <a:t>(</a:t>
            </a:r>
            <a:r>
              <a:rPr lang="zh-TW" altLang="en-US" dirty="0" smtClean="0"/>
              <a:t>李郁恆老師指導</a:t>
            </a:r>
            <a:r>
              <a:rPr lang="en-US" altLang="zh-TW" dirty="0" smtClean="0"/>
              <a:t>)</a:t>
            </a:r>
            <a:br>
              <a:rPr lang="en-US" altLang="zh-TW" dirty="0" smtClean="0"/>
            </a:br>
            <a:r>
              <a:rPr lang="zh-TW" altLang="en-US" dirty="0" smtClean="0"/>
              <a:t>書法類佳作：</a:t>
            </a:r>
            <a:r>
              <a:rPr lang="en-US" altLang="zh-TW" dirty="0" smtClean="0"/>
              <a:t>904-24 </a:t>
            </a:r>
            <a:r>
              <a:rPr lang="zh-TW" altLang="en-US" dirty="0" smtClean="0"/>
              <a:t>楊冠苓</a:t>
            </a:r>
            <a:r>
              <a:rPr lang="en-US" altLang="zh-TW" dirty="0" smtClean="0"/>
              <a:t>(</a:t>
            </a:r>
            <a:r>
              <a:rPr lang="zh-TW" altLang="en-US" dirty="0" smtClean="0"/>
              <a:t>伍高明老師指導</a:t>
            </a:r>
            <a:r>
              <a:rPr lang="en-US" altLang="zh-TW" dirty="0" smtClean="0"/>
              <a:t>)</a:t>
            </a:r>
            <a:br>
              <a:rPr lang="en-US" altLang="zh-TW" dirty="0" smtClean="0"/>
            </a:br>
            <a:r>
              <a:rPr lang="zh-TW" altLang="en-US" dirty="0" smtClean="0"/>
              <a:t>水墨畫佳作：</a:t>
            </a:r>
            <a:r>
              <a:rPr lang="en-US" altLang="zh-TW" dirty="0" smtClean="0"/>
              <a:t>802-27 </a:t>
            </a:r>
            <a:r>
              <a:rPr lang="zh-TW" altLang="en-US" dirty="0" smtClean="0"/>
              <a:t>謝佳璇</a:t>
            </a:r>
            <a:r>
              <a:rPr lang="en-US" altLang="zh-TW" dirty="0" smtClean="0"/>
              <a:t>(</a:t>
            </a:r>
            <a:r>
              <a:rPr lang="zh-TW" altLang="en-US" dirty="0" smtClean="0"/>
              <a:t>林佳玫老師指導</a:t>
            </a:r>
            <a:r>
              <a:rPr lang="en-US" altLang="zh-TW" dirty="0" smtClean="0"/>
              <a:t>)</a:t>
            </a:r>
            <a:br>
              <a:rPr lang="en-US" altLang="zh-TW" dirty="0" smtClean="0"/>
            </a:br>
            <a:r>
              <a:rPr lang="zh-TW" altLang="en-US" dirty="0" smtClean="0"/>
              <a:t>水墨畫佳作：</a:t>
            </a:r>
            <a:r>
              <a:rPr lang="en-US" altLang="zh-TW" dirty="0" smtClean="0"/>
              <a:t>918-17 </a:t>
            </a:r>
            <a:r>
              <a:rPr lang="zh-TW" altLang="en-US" dirty="0" smtClean="0"/>
              <a:t>何宜樺</a:t>
            </a:r>
            <a:r>
              <a:rPr lang="en-US" altLang="zh-TW" dirty="0" smtClean="0"/>
              <a:t>(</a:t>
            </a:r>
            <a:r>
              <a:rPr lang="zh-TW" altLang="en-US" dirty="0" smtClean="0"/>
              <a:t>林佳玫老師指導</a:t>
            </a:r>
            <a:r>
              <a:rPr lang="en-US" altLang="zh-TW" dirty="0" smtClean="0"/>
              <a:t>)</a:t>
            </a:r>
            <a:br>
              <a:rPr lang="en-US" altLang="zh-TW" dirty="0" smtClean="0"/>
            </a:br>
            <a:r>
              <a:rPr lang="en-US" altLang="zh-TW" dirty="0" smtClean="0"/>
              <a:t/>
            </a:r>
            <a:br>
              <a:rPr lang="en-US" altLang="zh-TW" dirty="0" smtClean="0"/>
            </a:br>
            <a:r>
              <a:rPr lang="zh-TW" altLang="en-US" dirty="0" smtClean="0"/>
              <a:t>恭喜以上獲獎同學！感謝指導老師辛勤指導！</a:t>
            </a:r>
            <a:endParaRPr lang="zh-TW" altLang="en-US" dirty="0"/>
          </a:p>
        </p:txBody>
      </p:sp>
    </p:spTree>
  </p:cSld>
  <p:clrMapOvr>
    <a:masterClrMapping/>
  </p:clrMapOvr>
  <p:transition advClick="0" advTm="5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年度國民中小學優良紙筆評量</a:t>
            </a:r>
            <a:endParaRPr lang="zh-TW" altLang="en-US" dirty="0"/>
          </a:p>
        </p:txBody>
      </p:sp>
      <p:sp>
        <p:nvSpPr>
          <p:cNvPr id="3" name="內容版面配置區 2"/>
          <p:cNvSpPr>
            <a:spLocks noGrp="1"/>
          </p:cNvSpPr>
          <p:nvPr>
            <p:ph idx="1"/>
          </p:nvPr>
        </p:nvSpPr>
        <p:spPr/>
        <p:txBody>
          <a:bodyPr/>
          <a:lstStyle/>
          <a:p>
            <a:r>
              <a:rPr lang="zh-TW" altLang="en-US" dirty="0" smtClean="0"/>
              <a:t>自然與生活科技領域榮獲優等</a:t>
            </a:r>
            <a:br>
              <a:rPr lang="zh-TW" altLang="en-US" dirty="0" smtClean="0"/>
            </a:br>
            <a:r>
              <a:rPr lang="zh-TW" altLang="en-US" dirty="0" smtClean="0"/>
              <a:t>李曉菁老師、吳孟哲老師。</a:t>
            </a:r>
            <a:br>
              <a:rPr lang="zh-TW" altLang="en-US" dirty="0" smtClean="0"/>
            </a:br>
            <a:r>
              <a:rPr lang="zh-TW" altLang="en-US" dirty="0" smtClean="0"/>
              <a:t>林泰源老師、黃立宇老師。</a:t>
            </a:r>
            <a:br>
              <a:rPr lang="zh-TW" altLang="en-US" dirty="0" smtClean="0"/>
            </a:br>
            <a:r>
              <a:rPr lang="zh-TW" altLang="en-US" dirty="0" smtClean="0"/>
              <a:t/>
            </a:r>
            <a:br>
              <a:rPr lang="zh-TW" altLang="en-US" dirty="0" smtClean="0"/>
            </a:br>
            <a:r>
              <a:rPr lang="zh-TW" altLang="en-US" dirty="0" smtClean="0"/>
              <a:t>社會領域榮獲優等</a:t>
            </a:r>
            <a:br>
              <a:rPr lang="zh-TW" altLang="en-US" dirty="0" smtClean="0"/>
            </a:br>
            <a:r>
              <a:rPr lang="zh-TW" altLang="en-US" dirty="0" smtClean="0"/>
              <a:t>鄭淑芬老師、林洧竹老師。</a:t>
            </a:r>
            <a:br>
              <a:rPr lang="zh-TW" altLang="en-US" dirty="0" smtClean="0"/>
            </a:br>
            <a:r>
              <a:rPr lang="zh-TW" altLang="en-US" dirty="0" smtClean="0"/>
              <a:t>鄭淑芬老師、吳子超老師。</a:t>
            </a:r>
            <a:br>
              <a:rPr lang="zh-TW" altLang="en-US" dirty="0" smtClean="0"/>
            </a:br>
            <a:endParaRPr lang="zh-TW" altLang="en-US" dirty="0"/>
          </a:p>
        </p:txBody>
      </p:sp>
    </p:spTree>
  </p:cSld>
  <p:clrMapOvr>
    <a:masterClrMapping/>
  </p:clrMapOvr>
  <p:transition advClick="0" advTm="5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學年度中小學能源科技交通車創意設計及競速競賽</a:t>
            </a:r>
            <a:r>
              <a:rPr lang="en-US" altLang="zh-TW" dirty="0" smtClean="0"/>
              <a:t>1061003</a:t>
            </a:r>
            <a:endParaRPr lang="zh-TW" altLang="en-US" dirty="0"/>
          </a:p>
        </p:txBody>
      </p:sp>
      <p:sp>
        <p:nvSpPr>
          <p:cNvPr id="3" name="內容版面配置區 2"/>
          <p:cNvSpPr>
            <a:spLocks noGrp="1"/>
          </p:cNvSpPr>
          <p:nvPr>
            <p:ph idx="1"/>
          </p:nvPr>
        </p:nvSpPr>
        <p:spPr/>
        <p:txBody>
          <a:bodyPr/>
          <a:lstStyle/>
          <a:p>
            <a:r>
              <a:rPr lang="zh-TW" altLang="en-US" dirty="0" smtClean="0"/>
              <a:t>榮獲佳作。</a:t>
            </a:r>
            <a:endParaRPr lang="en-US" altLang="zh-TW" dirty="0" smtClean="0"/>
          </a:p>
          <a:p>
            <a:r>
              <a:rPr lang="zh-TW" altLang="en-US" dirty="0" smtClean="0"/>
              <a:t/>
            </a:r>
            <a:br>
              <a:rPr lang="zh-TW" altLang="en-US" dirty="0" smtClean="0"/>
            </a:br>
            <a:r>
              <a:rPr lang="zh-TW" altLang="en-US" dirty="0" smtClean="0"/>
              <a:t>參賽學生：</a:t>
            </a:r>
            <a:r>
              <a:rPr lang="en-US" altLang="zh-TW" dirty="0" smtClean="0"/>
              <a:t>905</a:t>
            </a:r>
            <a:r>
              <a:rPr lang="zh-TW" altLang="en-US" dirty="0" smtClean="0"/>
              <a:t>班廖伯安、劉哲宇、林秉緯。</a:t>
            </a:r>
            <a:br>
              <a:rPr lang="zh-TW" altLang="en-US" dirty="0" smtClean="0"/>
            </a:br>
            <a:r>
              <a:rPr lang="zh-TW" altLang="en-US" dirty="0" smtClean="0"/>
              <a:t>指導老師：陳怡翔</a:t>
            </a:r>
            <a:endParaRPr lang="en-US" altLang="zh-TW" dirty="0" smtClean="0"/>
          </a:p>
          <a:p>
            <a:r>
              <a:rPr lang="zh-TW" altLang="en-US" dirty="0" smtClean="0"/>
              <a:t/>
            </a:r>
            <a:br>
              <a:rPr lang="zh-TW" altLang="en-US" dirty="0" smtClean="0"/>
            </a:br>
            <a:r>
              <a:rPr lang="zh-TW" altLang="en-US" dirty="0" smtClean="0"/>
              <a:t>恭喜以上得獎學生，也感謝陳怡翔老師辛苦指導。　</a:t>
            </a:r>
            <a:endParaRPr lang="zh-TW" altLang="en-US" dirty="0"/>
          </a:p>
        </p:txBody>
      </p:sp>
    </p:spTree>
  </p:cSld>
  <p:clrMapOvr>
    <a:masterClrMapping/>
  </p:clrMapOvr>
  <p:transition advClick="0" advTm="5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106</a:t>
            </a:r>
            <a:r>
              <a:rPr lang="zh-TW" altLang="en-US" dirty="0" smtClean="0"/>
              <a:t>年全國運動會</a:t>
            </a:r>
            <a:r>
              <a:rPr lang="en-US" altLang="zh-TW" dirty="0" smtClean="0"/>
              <a:t>1061021-26</a:t>
            </a:r>
            <a:endParaRPr lang="zh-TW" altLang="en-US" dirty="0"/>
          </a:p>
        </p:txBody>
      </p:sp>
      <p:sp>
        <p:nvSpPr>
          <p:cNvPr id="3" name="內容版面配置區 2"/>
          <p:cNvSpPr>
            <a:spLocks noGrp="1"/>
          </p:cNvSpPr>
          <p:nvPr>
            <p:ph idx="1"/>
          </p:nvPr>
        </p:nvSpPr>
        <p:spPr/>
        <p:txBody>
          <a:bodyPr/>
          <a:lstStyle/>
          <a:p>
            <a:r>
              <a:rPr lang="zh-TW" altLang="en-US" smtClean="0"/>
              <a:t>本校專任</a:t>
            </a:r>
            <a:r>
              <a:rPr lang="zh-TW" altLang="en-US" dirty="0" smtClean="0"/>
              <a:t>運動教練陳淑華教練，代表宜蘭縣參加</a:t>
            </a:r>
            <a:r>
              <a:rPr lang="en-US" altLang="zh-TW" dirty="0" smtClean="0"/>
              <a:t>106</a:t>
            </a:r>
            <a:r>
              <a:rPr lang="zh-TW" altLang="en-US" dirty="0" smtClean="0"/>
              <a:t>年全國運動會，勇奪女子組馬拉松第二名及</a:t>
            </a:r>
            <a:r>
              <a:rPr lang="en-US" altLang="zh-TW" dirty="0" smtClean="0"/>
              <a:t>1</a:t>
            </a:r>
            <a:r>
              <a:rPr lang="zh-TW" altLang="en-US" dirty="0" smtClean="0"/>
              <a:t>萬公尺第三名。</a:t>
            </a:r>
            <a:endParaRPr lang="zh-TW" altLang="en-US" dirty="0"/>
          </a:p>
        </p:txBody>
      </p:sp>
    </p:spTree>
  </p:cSld>
  <p:clrMapOvr>
    <a:masterClrMapping/>
  </p:clrMapOvr>
  <p:transition advClick="0" advTm="5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恭喜本校</a:t>
            </a:r>
            <a:r>
              <a:rPr lang="en-US" altLang="zh-TW" dirty="0" smtClean="0"/>
              <a:t>100</a:t>
            </a:r>
            <a:r>
              <a:rPr lang="zh-TW" altLang="en-US" dirty="0" smtClean="0"/>
              <a:t>級畢業校友</a:t>
            </a:r>
            <a:r>
              <a:rPr lang="en-US" altLang="zh-TW" dirty="0" smtClean="0"/>
              <a:t/>
            </a:r>
            <a:br>
              <a:rPr lang="en-US" altLang="zh-TW" dirty="0" smtClean="0"/>
            </a:br>
            <a:r>
              <a:rPr lang="en-US" altLang="zh-TW" dirty="0" smtClean="0"/>
              <a:t>106</a:t>
            </a:r>
            <a:r>
              <a:rPr lang="zh-TW" altLang="en-US" dirty="0" smtClean="0"/>
              <a:t>年大學學測成績優異</a:t>
            </a:r>
            <a:endParaRPr lang="zh-TW" altLang="en-US" dirty="0"/>
          </a:p>
        </p:txBody>
      </p:sp>
      <p:sp>
        <p:nvSpPr>
          <p:cNvPr id="3" name="內容版面配置區 2"/>
          <p:cNvSpPr>
            <a:spLocks noGrp="1"/>
          </p:cNvSpPr>
          <p:nvPr>
            <p:ph idx="1"/>
          </p:nvPr>
        </p:nvSpPr>
        <p:spPr/>
        <p:txBody>
          <a:bodyPr>
            <a:normAutofit fontScale="92500" lnSpcReduction="10000"/>
          </a:bodyPr>
          <a:lstStyle/>
          <a:p>
            <a:r>
              <a:rPr lang="zh-TW" altLang="en-US" dirty="0" smtClean="0"/>
              <a:t>宜蘭縣 溪北</a:t>
            </a:r>
            <a:r>
              <a:rPr lang="en-US" altLang="zh-TW" dirty="0" smtClean="0"/>
              <a:t>70</a:t>
            </a:r>
            <a:r>
              <a:rPr lang="zh-TW" altLang="en-US" dirty="0" smtClean="0"/>
              <a:t>級分以上共有</a:t>
            </a:r>
            <a:r>
              <a:rPr lang="en-US" altLang="zh-TW" dirty="0" smtClean="0"/>
              <a:t>15</a:t>
            </a:r>
            <a:r>
              <a:rPr lang="zh-TW" altLang="en-US" dirty="0" smtClean="0"/>
              <a:t>人，本校計有</a:t>
            </a:r>
            <a:r>
              <a:rPr lang="en-US" altLang="zh-TW" dirty="0" smtClean="0"/>
              <a:t>8</a:t>
            </a:r>
            <a:r>
              <a:rPr lang="zh-TW" altLang="en-US" dirty="0" smtClean="0"/>
              <a:t>人</a:t>
            </a:r>
            <a:endParaRPr lang="en-US" altLang="zh-TW" dirty="0" smtClean="0"/>
          </a:p>
          <a:p>
            <a:r>
              <a:rPr lang="zh-TW" altLang="en-US" dirty="0" smtClean="0"/>
              <a:t>黃奕鈞</a:t>
            </a:r>
            <a:r>
              <a:rPr lang="en-US" altLang="zh-TW" dirty="0" smtClean="0"/>
              <a:t>(75</a:t>
            </a:r>
            <a:r>
              <a:rPr lang="zh-TW" altLang="en-US" dirty="0" smtClean="0"/>
              <a:t>級分，宜中</a:t>
            </a:r>
            <a:r>
              <a:rPr lang="en-US" altLang="zh-TW" dirty="0" smtClean="0"/>
              <a:t>)</a:t>
            </a:r>
            <a:r>
              <a:rPr lang="zh-TW" altLang="en-US" dirty="0" smtClean="0"/>
              <a:t/>
            </a:r>
            <a:br>
              <a:rPr lang="zh-TW" altLang="en-US" dirty="0" smtClean="0"/>
            </a:br>
            <a:r>
              <a:rPr lang="zh-TW" altLang="en-US" dirty="0" smtClean="0"/>
              <a:t>游雅茜</a:t>
            </a:r>
            <a:r>
              <a:rPr lang="en-US" altLang="zh-TW" dirty="0" smtClean="0"/>
              <a:t>(73</a:t>
            </a:r>
            <a:r>
              <a:rPr lang="zh-TW" altLang="en-US" dirty="0" smtClean="0"/>
              <a:t>級分，蘭女</a:t>
            </a:r>
            <a:r>
              <a:rPr lang="en-US" altLang="zh-TW" dirty="0" smtClean="0"/>
              <a:t>)</a:t>
            </a:r>
            <a:r>
              <a:rPr lang="zh-TW" altLang="en-US" dirty="0" smtClean="0"/>
              <a:t/>
            </a:r>
            <a:br>
              <a:rPr lang="zh-TW" altLang="en-US" dirty="0" smtClean="0"/>
            </a:br>
            <a:r>
              <a:rPr lang="zh-TW" altLang="en-US" dirty="0" smtClean="0"/>
              <a:t>郭宇恆</a:t>
            </a:r>
            <a:r>
              <a:rPr lang="en-US" altLang="zh-TW" dirty="0" smtClean="0"/>
              <a:t>(72</a:t>
            </a:r>
            <a:r>
              <a:rPr lang="zh-TW" altLang="en-US" dirty="0" smtClean="0"/>
              <a:t>級分，宜中</a:t>
            </a:r>
            <a:r>
              <a:rPr lang="en-US" altLang="zh-TW" dirty="0" smtClean="0"/>
              <a:t>)</a:t>
            </a:r>
            <a:r>
              <a:rPr lang="zh-TW" altLang="en-US" dirty="0" smtClean="0"/>
              <a:t/>
            </a:r>
            <a:br>
              <a:rPr lang="zh-TW" altLang="en-US" dirty="0" smtClean="0"/>
            </a:br>
            <a:r>
              <a:rPr lang="zh-TW" altLang="en-US" dirty="0" smtClean="0"/>
              <a:t>陳佑昕</a:t>
            </a:r>
            <a:r>
              <a:rPr lang="en-US" altLang="zh-TW" dirty="0" smtClean="0"/>
              <a:t>(72</a:t>
            </a:r>
            <a:r>
              <a:rPr lang="zh-TW" altLang="en-US" dirty="0" smtClean="0"/>
              <a:t>級分，宜中</a:t>
            </a:r>
            <a:r>
              <a:rPr lang="en-US" altLang="zh-TW" dirty="0" smtClean="0"/>
              <a:t>)</a:t>
            </a:r>
            <a:r>
              <a:rPr lang="zh-TW" altLang="en-US" dirty="0" smtClean="0"/>
              <a:t/>
            </a:r>
            <a:br>
              <a:rPr lang="zh-TW" altLang="en-US" dirty="0" smtClean="0"/>
            </a:br>
            <a:r>
              <a:rPr lang="zh-TW" altLang="en-US" dirty="0" smtClean="0"/>
              <a:t>葉家榮</a:t>
            </a:r>
            <a:r>
              <a:rPr lang="en-US" altLang="zh-TW" dirty="0" smtClean="0"/>
              <a:t>(71</a:t>
            </a:r>
            <a:r>
              <a:rPr lang="zh-TW" altLang="en-US" dirty="0" smtClean="0"/>
              <a:t>級分，宜中</a:t>
            </a:r>
            <a:r>
              <a:rPr lang="en-US" altLang="zh-TW" dirty="0" smtClean="0"/>
              <a:t>)</a:t>
            </a:r>
            <a:r>
              <a:rPr lang="zh-TW" altLang="en-US" dirty="0" smtClean="0"/>
              <a:t/>
            </a:r>
            <a:br>
              <a:rPr lang="zh-TW" altLang="en-US" dirty="0" smtClean="0"/>
            </a:br>
            <a:r>
              <a:rPr lang="zh-TW" altLang="en-US" dirty="0" smtClean="0"/>
              <a:t>黃映儒</a:t>
            </a:r>
            <a:r>
              <a:rPr lang="en-US" altLang="zh-TW" dirty="0" smtClean="0"/>
              <a:t>(70</a:t>
            </a:r>
            <a:r>
              <a:rPr lang="zh-TW" altLang="en-US" dirty="0" smtClean="0"/>
              <a:t>級分，蘭女</a:t>
            </a:r>
            <a:r>
              <a:rPr lang="en-US" altLang="zh-TW" dirty="0" smtClean="0"/>
              <a:t>)</a:t>
            </a:r>
            <a:r>
              <a:rPr lang="zh-TW" altLang="en-US" dirty="0" smtClean="0"/>
              <a:t/>
            </a:r>
            <a:br>
              <a:rPr lang="zh-TW" altLang="en-US" dirty="0" smtClean="0"/>
            </a:br>
            <a:r>
              <a:rPr lang="zh-TW" altLang="en-US" dirty="0" smtClean="0"/>
              <a:t>邱心妍</a:t>
            </a:r>
            <a:r>
              <a:rPr lang="en-US" altLang="zh-TW" dirty="0" smtClean="0"/>
              <a:t>(70</a:t>
            </a:r>
            <a:r>
              <a:rPr lang="zh-TW" altLang="en-US" dirty="0" smtClean="0"/>
              <a:t>級分，宜中</a:t>
            </a:r>
            <a:r>
              <a:rPr lang="en-US" altLang="zh-TW" dirty="0" smtClean="0"/>
              <a:t>)</a:t>
            </a:r>
            <a:r>
              <a:rPr lang="zh-TW" altLang="en-US" dirty="0" smtClean="0"/>
              <a:t/>
            </a:r>
            <a:br>
              <a:rPr lang="zh-TW" altLang="en-US" dirty="0" smtClean="0"/>
            </a:br>
            <a:r>
              <a:rPr lang="zh-TW" altLang="en-US" dirty="0" smtClean="0"/>
              <a:t>陳悅然</a:t>
            </a:r>
            <a:r>
              <a:rPr lang="en-US" altLang="zh-TW" dirty="0" smtClean="0"/>
              <a:t>(70</a:t>
            </a:r>
            <a:r>
              <a:rPr lang="zh-TW" altLang="en-US" dirty="0" smtClean="0"/>
              <a:t>級分，宜中</a:t>
            </a:r>
            <a:r>
              <a:rPr lang="en-US" altLang="zh-TW" dirty="0" smtClean="0"/>
              <a:t>)</a:t>
            </a:r>
            <a:endParaRPr lang="zh-TW" altLang="en-US" dirty="0"/>
          </a:p>
        </p:txBody>
      </p:sp>
    </p:spTree>
  </p:cSld>
  <p:clrMapOvr>
    <a:masterClrMapping/>
  </p:clrMapOvr>
  <p:transition advClick="0" advTm="50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第十一屆聯合盃作文大賽宜蘭縣初賽成績：</a:t>
            </a:r>
            <a:r>
              <a:rPr lang="en-US" altLang="zh-TW" dirty="0" smtClean="0"/>
              <a:t>1061102</a:t>
            </a:r>
            <a:r>
              <a:rPr lang="zh-TW" altLang="en-US" dirty="0" smtClean="0"/>
              <a:t/>
            </a:r>
            <a:br>
              <a:rPr lang="zh-TW" altLang="en-US" dirty="0" smtClean="0"/>
            </a:br>
            <a:endParaRPr lang="zh-TW" altLang="en-US" dirty="0"/>
          </a:p>
        </p:txBody>
      </p:sp>
      <p:sp>
        <p:nvSpPr>
          <p:cNvPr id="3" name="內容版面配置區 2"/>
          <p:cNvSpPr>
            <a:spLocks noGrp="1"/>
          </p:cNvSpPr>
          <p:nvPr>
            <p:ph idx="1"/>
          </p:nvPr>
        </p:nvSpPr>
        <p:spPr/>
        <p:txBody>
          <a:bodyPr>
            <a:normAutofit fontScale="77500" lnSpcReduction="20000"/>
          </a:bodyPr>
          <a:lstStyle/>
          <a:p>
            <a:r>
              <a:rPr lang="en-US" altLang="zh-TW" dirty="0" smtClean="0"/>
              <a:t>【</a:t>
            </a:r>
            <a:r>
              <a:rPr lang="zh-TW" altLang="en-US" dirty="0" smtClean="0"/>
              <a:t>國中八年級組</a:t>
            </a:r>
            <a:r>
              <a:rPr lang="en-US" altLang="zh-TW" dirty="0" smtClean="0"/>
              <a:t>】</a:t>
            </a:r>
            <a:br>
              <a:rPr lang="en-US" altLang="zh-TW" dirty="0" smtClean="0"/>
            </a:br>
            <a:r>
              <a:rPr lang="en-US" altLang="zh-TW" dirty="0" smtClean="0"/>
              <a:t>812</a:t>
            </a:r>
            <a:r>
              <a:rPr lang="zh-TW" altLang="en-US" dirty="0" smtClean="0"/>
              <a:t>班 陳昀靖 榮獲第一名</a:t>
            </a:r>
            <a:br>
              <a:rPr lang="zh-TW" altLang="en-US" dirty="0" smtClean="0"/>
            </a:br>
            <a:r>
              <a:rPr lang="en-US" altLang="zh-TW" dirty="0" smtClean="0"/>
              <a:t>816</a:t>
            </a:r>
            <a:r>
              <a:rPr lang="zh-TW" altLang="en-US" dirty="0" smtClean="0"/>
              <a:t>班 李靖萱 榮獲第二名</a:t>
            </a:r>
            <a:br>
              <a:rPr lang="zh-TW" altLang="en-US" dirty="0" smtClean="0"/>
            </a:br>
            <a:r>
              <a:rPr lang="en-US" altLang="zh-TW" dirty="0" smtClean="0"/>
              <a:t>818</a:t>
            </a:r>
            <a:r>
              <a:rPr lang="zh-TW" altLang="en-US" dirty="0" smtClean="0"/>
              <a:t>班 林書妤 榮獲第四名</a:t>
            </a:r>
            <a:br>
              <a:rPr lang="zh-TW" altLang="en-US" dirty="0" smtClean="0"/>
            </a:br>
            <a:r>
              <a:rPr lang="zh-TW" altLang="en-US" dirty="0" smtClean="0"/>
              <a:t/>
            </a:r>
            <a:br>
              <a:rPr lang="zh-TW" altLang="en-US" dirty="0" smtClean="0"/>
            </a:br>
            <a:r>
              <a:rPr lang="en-US" altLang="zh-TW" dirty="0" smtClean="0"/>
              <a:t>【</a:t>
            </a:r>
            <a:r>
              <a:rPr lang="zh-TW" altLang="en-US" dirty="0" smtClean="0"/>
              <a:t>國中七年級組</a:t>
            </a:r>
            <a:r>
              <a:rPr lang="en-US" altLang="zh-TW" dirty="0" smtClean="0"/>
              <a:t>】</a:t>
            </a:r>
            <a:br>
              <a:rPr lang="en-US" altLang="zh-TW" dirty="0" smtClean="0"/>
            </a:br>
            <a:r>
              <a:rPr lang="en-US" altLang="zh-TW" dirty="0" smtClean="0"/>
              <a:t>710</a:t>
            </a:r>
            <a:r>
              <a:rPr lang="zh-TW" altLang="en-US" dirty="0" smtClean="0"/>
              <a:t>班 方子昀 榮獲第三名</a:t>
            </a:r>
            <a:br>
              <a:rPr lang="zh-TW" altLang="en-US" dirty="0" smtClean="0"/>
            </a:br>
            <a:r>
              <a:rPr lang="en-US" altLang="zh-TW" dirty="0" smtClean="0"/>
              <a:t>703</a:t>
            </a:r>
            <a:r>
              <a:rPr lang="zh-TW" altLang="en-US" dirty="0" smtClean="0"/>
              <a:t>班 尤彥筑 榮獲第四名</a:t>
            </a:r>
            <a:br>
              <a:rPr lang="zh-TW" altLang="en-US" dirty="0" smtClean="0"/>
            </a:br>
            <a:r>
              <a:rPr lang="zh-TW" altLang="en-US" dirty="0" smtClean="0"/>
              <a:t/>
            </a:r>
            <a:br>
              <a:rPr lang="zh-TW" altLang="en-US" dirty="0" smtClean="0"/>
            </a:br>
            <a:r>
              <a:rPr lang="zh-TW" altLang="en-US" dirty="0" smtClean="0"/>
              <a:t>恭喜得獎同學，將擇期公開頒獎。</a:t>
            </a:r>
            <a:br>
              <a:rPr lang="zh-TW" altLang="en-US" dirty="0" smtClean="0"/>
            </a:br>
            <a:r>
              <a:rPr lang="zh-TW" altLang="en-US" dirty="0" smtClean="0"/>
              <a:t/>
            </a:r>
            <a:br>
              <a:rPr lang="zh-TW" altLang="en-US" dirty="0" smtClean="0"/>
            </a:br>
            <a:r>
              <a:rPr lang="zh-TW" altLang="en-US" dirty="0" smtClean="0"/>
              <a:t>另有</a:t>
            </a:r>
            <a:r>
              <a:rPr lang="en-US" altLang="zh-TW" dirty="0" smtClean="0"/>
              <a:t>24</a:t>
            </a:r>
            <a:r>
              <a:rPr lang="zh-TW" altLang="en-US" dirty="0" smtClean="0"/>
              <a:t>名同學榮獲佳作以及</a:t>
            </a:r>
            <a:r>
              <a:rPr lang="en-US" altLang="zh-TW" dirty="0" smtClean="0"/>
              <a:t>13</a:t>
            </a:r>
            <a:r>
              <a:rPr lang="zh-TW" altLang="en-US" smtClean="0"/>
              <a:t>名同學榮獲評審推薦的肯定，</a:t>
            </a:r>
            <a:br>
              <a:rPr lang="zh-TW" altLang="en-US" smtClean="0"/>
            </a:br>
            <a:r>
              <a:rPr lang="zh-TW" altLang="en-US" smtClean="0"/>
              <a:t>以上同學皆獲得全國大賽參賽權。</a:t>
            </a:r>
            <a:endParaRPr lang="zh-TW" altLang="en-US"/>
          </a:p>
        </p:txBody>
      </p:sp>
    </p:spTree>
  </p:cSld>
  <p:clrMapOvr>
    <a:masterClrMapping/>
  </p:clrMapOvr>
  <p:transition advClick="0" advTm="5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宜蘭縣</a:t>
            </a:r>
            <a:r>
              <a:rPr lang="en-US" altLang="zh-TW" dirty="0" smtClean="0"/>
              <a:t>106</a:t>
            </a:r>
            <a:r>
              <a:rPr lang="zh-TW" altLang="en-US" dirty="0" smtClean="0"/>
              <a:t>年度本土語言教學成果競賽</a:t>
            </a:r>
            <a:r>
              <a:rPr lang="en-US" altLang="zh-TW" dirty="0" smtClean="0"/>
              <a:t>1061110</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smtClean="0"/>
              <a:t>【</a:t>
            </a:r>
            <a:r>
              <a:rPr lang="zh-TW" altLang="en-US" dirty="0" smtClean="0"/>
              <a:t>戲劇表演類第三名</a:t>
            </a:r>
            <a:r>
              <a:rPr lang="en-US" altLang="zh-TW" dirty="0" smtClean="0"/>
              <a:t>】</a:t>
            </a:r>
            <a:br>
              <a:rPr lang="en-US" altLang="zh-TW" dirty="0" smtClean="0"/>
            </a:br>
            <a:r>
              <a:rPr lang="zh-TW" altLang="en-US" dirty="0" smtClean="0"/>
              <a:t>　參賽學生：</a:t>
            </a:r>
            <a:r>
              <a:rPr lang="en-US" altLang="zh-TW" dirty="0" smtClean="0"/>
              <a:t>91226</a:t>
            </a:r>
            <a:r>
              <a:rPr lang="zh-TW" altLang="en-US" dirty="0" smtClean="0"/>
              <a:t>康菀芝、</a:t>
            </a:r>
            <a:r>
              <a:rPr lang="en-US" altLang="zh-TW" dirty="0" smtClean="0"/>
              <a:t>80811</a:t>
            </a:r>
            <a:r>
              <a:rPr lang="zh-TW" altLang="en-US" dirty="0" smtClean="0"/>
              <a:t>楊子逸、</a:t>
            </a:r>
            <a:r>
              <a:rPr lang="en-US" altLang="zh-TW" dirty="0" smtClean="0"/>
              <a:t>90202</a:t>
            </a:r>
            <a:r>
              <a:rPr lang="zh-TW" altLang="en-US" dirty="0" smtClean="0"/>
              <a:t>吳念耘、</a:t>
            </a:r>
            <a:r>
              <a:rPr lang="en-US" altLang="zh-TW" dirty="0" smtClean="0"/>
              <a:t>91021</a:t>
            </a:r>
            <a:r>
              <a:rPr lang="zh-TW" altLang="en-US" dirty="0" smtClean="0"/>
              <a:t>馬采歆、</a:t>
            </a:r>
            <a:br>
              <a:rPr lang="zh-TW" altLang="en-US" dirty="0" smtClean="0"/>
            </a:br>
            <a:r>
              <a:rPr lang="zh-TW" altLang="en-US" dirty="0" smtClean="0"/>
              <a:t>　　　　　　</a:t>
            </a:r>
            <a:r>
              <a:rPr lang="en-US" altLang="zh-TW" dirty="0" smtClean="0"/>
              <a:t>91311</a:t>
            </a:r>
            <a:r>
              <a:rPr lang="zh-TW" altLang="en-US" dirty="0" smtClean="0"/>
              <a:t>郭軒民、</a:t>
            </a:r>
            <a:r>
              <a:rPr lang="en-US" altLang="zh-TW" dirty="0" smtClean="0"/>
              <a:t>91111</a:t>
            </a:r>
            <a:r>
              <a:rPr lang="zh-TW" altLang="en-US" dirty="0" smtClean="0"/>
              <a:t>游子賢、</a:t>
            </a:r>
            <a:r>
              <a:rPr lang="en-US" altLang="zh-TW" dirty="0" smtClean="0"/>
              <a:t>91018</a:t>
            </a:r>
            <a:r>
              <a:rPr lang="zh-TW" altLang="en-US" dirty="0" smtClean="0"/>
              <a:t>王傳苓、</a:t>
            </a:r>
            <a:r>
              <a:rPr lang="en-US" altLang="zh-TW" dirty="0" smtClean="0"/>
              <a:t>81512</a:t>
            </a:r>
            <a:r>
              <a:rPr lang="zh-TW" altLang="en-US" dirty="0" smtClean="0"/>
              <a:t>強翊凱、</a:t>
            </a:r>
            <a:br>
              <a:rPr lang="zh-TW" altLang="en-US" dirty="0" smtClean="0"/>
            </a:br>
            <a:r>
              <a:rPr lang="zh-TW" altLang="en-US" dirty="0" smtClean="0"/>
              <a:t>　　　　　　</a:t>
            </a:r>
            <a:r>
              <a:rPr lang="en-US" altLang="zh-TW" dirty="0" smtClean="0"/>
              <a:t>81519</a:t>
            </a:r>
            <a:r>
              <a:rPr lang="zh-TW" altLang="en-US" dirty="0" smtClean="0"/>
              <a:t>李品靚、</a:t>
            </a:r>
            <a:r>
              <a:rPr lang="en-US" altLang="zh-TW" dirty="0" smtClean="0"/>
              <a:t>80303</a:t>
            </a:r>
            <a:r>
              <a:rPr lang="zh-TW" altLang="en-US" dirty="0" smtClean="0"/>
              <a:t>吳丞祐、</a:t>
            </a:r>
            <a:r>
              <a:rPr lang="en-US" altLang="zh-TW" dirty="0" smtClean="0"/>
              <a:t>81124</a:t>
            </a:r>
            <a:r>
              <a:rPr lang="zh-TW" altLang="en-US" dirty="0" smtClean="0"/>
              <a:t>游子嫻、</a:t>
            </a:r>
            <a:r>
              <a:rPr lang="en-US" altLang="zh-TW" dirty="0" smtClean="0"/>
              <a:t>80904</a:t>
            </a:r>
            <a:r>
              <a:rPr lang="zh-TW" altLang="en-US" dirty="0" smtClean="0"/>
              <a:t>林永淳、</a:t>
            </a:r>
            <a:br>
              <a:rPr lang="zh-TW" altLang="en-US" dirty="0" smtClean="0"/>
            </a:br>
            <a:r>
              <a:rPr lang="zh-TW" altLang="en-US" dirty="0" smtClean="0"/>
              <a:t>　　　　　　</a:t>
            </a:r>
            <a:r>
              <a:rPr lang="en-US" altLang="zh-TW" dirty="0" smtClean="0"/>
              <a:t>80402</a:t>
            </a:r>
            <a:r>
              <a:rPr lang="zh-TW" altLang="en-US" dirty="0" smtClean="0"/>
              <a:t>王翔駿、</a:t>
            </a:r>
            <a:r>
              <a:rPr lang="en-US" altLang="zh-TW" dirty="0" smtClean="0"/>
              <a:t>70603</a:t>
            </a:r>
            <a:r>
              <a:rPr lang="zh-TW" altLang="en-US" dirty="0" smtClean="0"/>
              <a:t>李彥承。</a:t>
            </a:r>
            <a:br>
              <a:rPr lang="zh-TW" altLang="en-US" dirty="0" smtClean="0"/>
            </a:br>
            <a:r>
              <a:rPr lang="zh-TW" altLang="en-US" dirty="0" smtClean="0"/>
              <a:t>　指導老師：張綺仁老師、卓子文老師、塗淑珍老師。</a:t>
            </a:r>
            <a:br>
              <a:rPr lang="zh-TW" altLang="en-US" dirty="0" smtClean="0"/>
            </a:br>
            <a:r>
              <a:rPr lang="zh-TW" altLang="en-US" dirty="0" smtClean="0"/>
              <a:t> </a:t>
            </a:r>
            <a:br>
              <a:rPr lang="zh-TW" altLang="en-US" dirty="0" smtClean="0"/>
            </a:br>
            <a:endParaRPr lang="zh-TW" altLang="en-US" dirty="0"/>
          </a:p>
        </p:txBody>
      </p:sp>
    </p:spTree>
  </p:cSld>
  <p:clrMapOvr>
    <a:masterClrMapping/>
  </p:clrMapOvr>
  <p:transition advClick="0" advTm="5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宜蘭縣</a:t>
            </a:r>
            <a:r>
              <a:rPr lang="en-US" altLang="zh-TW" dirty="0" smtClean="0"/>
              <a:t>106</a:t>
            </a:r>
            <a:r>
              <a:rPr lang="zh-TW" altLang="en-US" dirty="0" smtClean="0"/>
              <a:t>年度本土語言教學成果競賽</a:t>
            </a:r>
            <a:r>
              <a:rPr lang="en-US" altLang="zh-TW" dirty="0" smtClean="0"/>
              <a:t>1061110</a:t>
            </a:r>
            <a:endParaRPr lang="zh-TW" altLang="en-US" dirty="0"/>
          </a:p>
        </p:txBody>
      </p:sp>
      <p:sp>
        <p:nvSpPr>
          <p:cNvPr id="3" name="內容版面配置區 2"/>
          <p:cNvSpPr>
            <a:spLocks noGrp="1"/>
          </p:cNvSpPr>
          <p:nvPr>
            <p:ph idx="1"/>
          </p:nvPr>
        </p:nvSpPr>
        <p:spPr>
          <a:xfrm>
            <a:off x="457200" y="1600200"/>
            <a:ext cx="8229600" cy="5141168"/>
          </a:xfrm>
        </p:spPr>
        <p:txBody>
          <a:bodyPr>
            <a:normAutofit fontScale="85000" lnSpcReduction="20000"/>
          </a:bodyPr>
          <a:lstStyle/>
          <a:p>
            <a:r>
              <a:rPr lang="en-US" altLang="zh-TW" dirty="0" smtClean="0"/>
              <a:t>【</a:t>
            </a:r>
            <a:r>
              <a:rPr lang="zh-TW" altLang="en-US" dirty="0" smtClean="0"/>
              <a:t>歌唱表演類第二名</a:t>
            </a:r>
            <a:r>
              <a:rPr lang="en-US" altLang="zh-TW" dirty="0" smtClean="0"/>
              <a:t>】</a:t>
            </a:r>
            <a:br>
              <a:rPr lang="en-US" altLang="zh-TW" dirty="0" smtClean="0"/>
            </a:br>
            <a:r>
              <a:rPr lang="zh-TW" altLang="en-US" dirty="0" smtClean="0"/>
              <a:t>　參賽學生：</a:t>
            </a:r>
            <a:r>
              <a:rPr lang="en-US" altLang="zh-TW" dirty="0" smtClean="0"/>
              <a:t>80126</a:t>
            </a:r>
            <a:r>
              <a:rPr lang="zh-TW" altLang="en-US" dirty="0" smtClean="0"/>
              <a:t>黃禹芊、</a:t>
            </a:r>
            <a:r>
              <a:rPr lang="en-US" altLang="zh-TW" dirty="0" smtClean="0"/>
              <a:t>80128</a:t>
            </a:r>
            <a:r>
              <a:rPr lang="zh-TW" altLang="en-US" dirty="0" smtClean="0"/>
              <a:t>潘郁璇、</a:t>
            </a:r>
            <a:r>
              <a:rPr lang="en-US" altLang="zh-TW" dirty="0" smtClean="0"/>
              <a:t>80201</a:t>
            </a:r>
            <a:r>
              <a:rPr lang="zh-TW" altLang="en-US" dirty="0" smtClean="0"/>
              <a:t>王品辰、</a:t>
            </a:r>
            <a:r>
              <a:rPr lang="en-US" altLang="zh-TW" dirty="0" smtClean="0"/>
              <a:t>80203</a:t>
            </a:r>
            <a:r>
              <a:rPr lang="zh-TW" altLang="en-US" dirty="0" smtClean="0"/>
              <a:t>田少均、</a:t>
            </a:r>
            <a:br>
              <a:rPr lang="zh-TW" altLang="en-US" dirty="0" smtClean="0"/>
            </a:br>
            <a:r>
              <a:rPr lang="zh-TW" altLang="en-US" dirty="0" smtClean="0"/>
              <a:t>　　　　　　</a:t>
            </a:r>
            <a:r>
              <a:rPr lang="en-US" altLang="zh-TW" dirty="0" smtClean="0"/>
              <a:t>80205</a:t>
            </a:r>
            <a:r>
              <a:rPr lang="zh-TW" altLang="en-US" dirty="0" smtClean="0"/>
              <a:t>吳　律、</a:t>
            </a:r>
            <a:r>
              <a:rPr lang="en-US" altLang="zh-TW" dirty="0" smtClean="0"/>
              <a:t>80320</a:t>
            </a:r>
            <a:r>
              <a:rPr lang="zh-TW" altLang="en-US" dirty="0" smtClean="0"/>
              <a:t>周可昕、</a:t>
            </a:r>
            <a:r>
              <a:rPr lang="en-US" altLang="zh-TW" dirty="0" smtClean="0"/>
              <a:t>80516</a:t>
            </a:r>
            <a:r>
              <a:rPr lang="zh-TW" altLang="en-US" dirty="0" smtClean="0"/>
              <a:t>任安琪、</a:t>
            </a:r>
            <a:r>
              <a:rPr lang="en-US" altLang="zh-TW" dirty="0" smtClean="0"/>
              <a:t>80922</a:t>
            </a:r>
            <a:r>
              <a:rPr lang="zh-TW" altLang="en-US" dirty="0" smtClean="0"/>
              <a:t>陳容嫻、</a:t>
            </a:r>
            <a:br>
              <a:rPr lang="zh-TW" altLang="en-US" dirty="0" smtClean="0"/>
            </a:br>
            <a:r>
              <a:rPr lang="zh-TW" altLang="en-US" dirty="0" smtClean="0"/>
              <a:t>　　　　　　</a:t>
            </a:r>
            <a:r>
              <a:rPr lang="en-US" altLang="zh-TW" dirty="0" smtClean="0"/>
              <a:t>81024</a:t>
            </a:r>
            <a:r>
              <a:rPr lang="zh-TW" altLang="en-US" dirty="0" smtClean="0"/>
              <a:t>游子萱、</a:t>
            </a:r>
            <a:r>
              <a:rPr lang="en-US" altLang="zh-TW" dirty="0" smtClean="0"/>
              <a:t>81205</a:t>
            </a:r>
            <a:r>
              <a:rPr lang="zh-TW" altLang="en-US" dirty="0" smtClean="0"/>
              <a:t>胡定文、</a:t>
            </a:r>
            <a:r>
              <a:rPr lang="en-US" altLang="zh-TW" dirty="0" smtClean="0"/>
              <a:t>81629</a:t>
            </a:r>
            <a:r>
              <a:rPr lang="zh-TW" altLang="en-US" dirty="0" smtClean="0"/>
              <a:t>張芷怡、</a:t>
            </a:r>
            <a:r>
              <a:rPr lang="en-US" altLang="zh-TW" dirty="0" smtClean="0"/>
              <a:t>90424</a:t>
            </a:r>
            <a:r>
              <a:rPr lang="zh-TW" altLang="en-US" dirty="0" smtClean="0"/>
              <a:t>楊冠苓、</a:t>
            </a:r>
            <a:br>
              <a:rPr lang="zh-TW" altLang="en-US" dirty="0" smtClean="0"/>
            </a:br>
            <a:r>
              <a:rPr lang="zh-TW" altLang="en-US" dirty="0" smtClean="0"/>
              <a:t>　　　　　　</a:t>
            </a:r>
            <a:r>
              <a:rPr lang="en-US" altLang="zh-TW" dirty="0" smtClean="0"/>
              <a:t>91127</a:t>
            </a:r>
            <a:r>
              <a:rPr lang="zh-TW" altLang="en-US" dirty="0" smtClean="0"/>
              <a:t>廖于涵、</a:t>
            </a:r>
            <a:r>
              <a:rPr lang="en-US" altLang="zh-TW" dirty="0" smtClean="0"/>
              <a:t>91817</a:t>
            </a:r>
            <a:r>
              <a:rPr lang="zh-TW" altLang="en-US" dirty="0" smtClean="0"/>
              <a:t>何宜樺。</a:t>
            </a:r>
            <a:br>
              <a:rPr lang="zh-TW" altLang="en-US" dirty="0" smtClean="0"/>
            </a:br>
            <a:r>
              <a:rPr lang="zh-TW" altLang="en-US" dirty="0" smtClean="0"/>
              <a:t>　指導老師：卓子文老師、張綺仁老師、王信程老師。</a:t>
            </a:r>
            <a:endParaRPr lang="en-US" altLang="zh-TW" dirty="0" smtClean="0"/>
          </a:p>
          <a:p>
            <a:r>
              <a:rPr lang="en-US" altLang="zh-TW" dirty="0" smtClean="0"/>
              <a:t>【</a:t>
            </a:r>
            <a:r>
              <a:rPr lang="zh-TW" altLang="en-US" dirty="0" smtClean="0"/>
              <a:t>歌唱表演類佳作</a:t>
            </a:r>
            <a:r>
              <a:rPr lang="en-US" altLang="zh-TW" dirty="0" smtClean="0"/>
              <a:t>】</a:t>
            </a:r>
            <a:br>
              <a:rPr lang="en-US" altLang="zh-TW" dirty="0" smtClean="0"/>
            </a:br>
            <a:r>
              <a:rPr lang="zh-TW" altLang="en-US" dirty="0" smtClean="0"/>
              <a:t>　參賽學生：</a:t>
            </a:r>
            <a:r>
              <a:rPr lang="en-US" altLang="zh-TW" dirty="0" smtClean="0"/>
              <a:t>80526</a:t>
            </a:r>
            <a:r>
              <a:rPr lang="zh-TW" altLang="en-US" dirty="0" smtClean="0"/>
              <a:t>彭妤婕、</a:t>
            </a:r>
            <a:r>
              <a:rPr lang="en-US" altLang="zh-TW" dirty="0" smtClean="0"/>
              <a:t>70201</a:t>
            </a:r>
            <a:r>
              <a:rPr lang="zh-TW" altLang="en-US" dirty="0" smtClean="0"/>
              <a:t>吳天祐、</a:t>
            </a:r>
            <a:r>
              <a:rPr lang="en-US" altLang="zh-TW" dirty="0" smtClean="0"/>
              <a:t>71218</a:t>
            </a:r>
            <a:r>
              <a:rPr lang="zh-TW" altLang="en-US" dirty="0" smtClean="0"/>
              <a:t>平靖恩。</a:t>
            </a:r>
            <a:br>
              <a:rPr lang="zh-TW" altLang="en-US" dirty="0" smtClean="0"/>
            </a:br>
            <a:r>
              <a:rPr lang="zh-TW" altLang="en-US" dirty="0" smtClean="0"/>
              <a:t>　指導老師：何淑真老師、王漢明老師。</a:t>
            </a:r>
            <a:br>
              <a:rPr lang="zh-TW" altLang="en-US" dirty="0" smtClean="0"/>
            </a:br>
            <a:endParaRPr lang="zh-TW" altLang="en-US" dirty="0"/>
          </a:p>
        </p:txBody>
      </p:sp>
    </p:spTree>
  </p:cSld>
  <p:clrMapOvr>
    <a:masterClrMapping/>
  </p:clrMapOvr>
  <p:transition advClick="0" advTm="5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260648"/>
            <a:ext cx="8229600" cy="1143000"/>
          </a:xfrm>
        </p:spPr>
        <p:txBody>
          <a:bodyPr>
            <a:normAutofit fontScale="90000"/>
          </a:bodyPr>
          <a:lstStyle/>
          <a:p>
            <a:r>
              <a:rPr lang="en-US" altLang="zh-TW" dirty="0" smtClean="0"/>
              <a:t>106</a:t>
            </a:r>
            <a:r>
              <a:rPr lang="zh-TW" altLang="en-US" dirty="0" smtClean="0"/>
              <a:t>學年度宜蘭縣學生音樂比賽</a:t>
            </a:r>
            <a:r>
              <a:rPr lang="en-US" altLang="zh-TW" dirty="0" smtClean="0"/>
              <a:t>1061114-17</a:t>
            </a:r>
            <a:endParaRPr lang="zh-TW" altLang="en-US" dirty="0"/>
          </a:p>
        </p:txBody>
      </p:sp>
      <p:sp>
        <p:nvSpPr>
          <p:cNvPr id="3" name="內容版面配置區 2"/>
          <p:cNvSpPr>
            <a:spLocks noGrp="1"/>
          </p:cNvSpPr>
          <p:nvPr>
            <p:ph idx="1"/>
          </p:nvPr>
        </p:nvSpPr>
        <p:spPr/>
        <p:txBody>
          <a:bodyPr/>
          <a:lstStyle/>
          <a:p>
            <a:r>
              <a:rPr lang="zh-TW" altLang="en-US" dirty="0" smtClean="0"/>
              <a:t>本校成績優異</a:t>
            </a:r>
            <a:r>
              <a:rPr lang="en-US" altLang="zh-TW" dirty="0" smtClean="0"/>
              <a:t>,</a:t>
            </a:r>
            <a:r>
              <a:rPr lang="zh-TW" altLang="en-US" dirty="0" smtClean="0"/>
              <a:t>總計獲得四項特優第一</a:t>
            </a:r>
            <a:r>
              <a:rPr lang="en-US" altLang="zh-TW" dirty="0" smtClean="0"/>
              <a:t>,</a:t>
            </a:r>
            <a:r>
              <a:rPr lang="zh-TW" altLang="en-US" dirty="0" smtClean="0"/>
              <a:t>二項優等第一</a:t>
            </a:r>
            <a:r>
              <a:rPr lang="en-US" altLang="zh-TW" dirty="0" smtClean="0"/>
              <a:t>,</a:t>
            </a:r>
            <a:r>
              <a:rPr lang="zh-TW" altLang="en-US" dirty="0" smtClean="0"/>
              <a:t>一項優等</a:t>
            </a:r>
            <a:r>
              <a:rPr lang="en-US" altLang="zh-TW" dirty="0" smtClean="0"/>
              <a:t>,</a:t>
            </a:r>
            <a:r>
              <a:rPr lang="zh-TW" altLang="en-US" dirty="0" smtClean="0"/>
              <a:t>五項團隊代表宜蘭縣參加全國音樂比賽</a:t>
            </a:r>
            <a:endParaRPr lang="en-US" altLang="zh-TW" dirty="0" smtClean="0"/>
          </a:p>
          <a:p>
            <a:r>
              <a:rPr lang="zh-TW" altLang="en-US" dirty="0" smtClean="0"/>
              <a:t>感謝老師辛勤的指導</a:t>
            </a:r>
            <a:r>
              <a:rPr lang="en-US" altLang="zh-TW" dirty="0" smtClean="0"/>
              <a:t>,</a:t>
            </a:r>
            <a:r>
              <a:rPr lang="zh-TW" altLang="en-US" dirty="0" smtClean="0"/>
              <a:t>校長</a:t>
            </a:r>
            <a:r>
              <a:rPr lang="en-US" altLang="zh-TW" dirty="0" smtClean="0"/>
              <a:t>,</a:t>
            </a:r>
            <a:r>
              <a:rPr lang="zh-TW" altLang="en-US" dirty="0" smtClean="0"/>
              <a:t>各處室主任</a:t>
            </a:r>
            <a:r>
              <a:rPr lang="en-US" altLang="zh-TW" dirty="0" smtClean="0"/>
              <a:t>,</a:t>
            </a:r>
            <a:r>
              <a:rPr lang="zh-TW" altLang="en-US" dirty="0" smtClean="0"/>
              <a:t>組長的協助</a:t>
            </a:r>
            <a:r>
              <a:rPr lang="en-US" altLang="zh-TW" dirty="0" smtClean="0"/>
              <a:t>,</a:t>
            </a:r>
            <a:r>
              <a:rPr lang="zh-TW" altLang="en-US" dirty="0" smtClean="0"/>
              <a:t>各位導師的配合及體諒</a:t>
            </a:r>
          </a:p>
          <a:p>
            <a:endParaRPr lang="zh-TW" altLang="en-US" dirty="0"/>
          </a:p>
        </p:txBody>
      </p:sp>
    </p:spTree>
  </p:cSld>
  <p:clrMapOvr>
    <a:masterClrMapping/>
  </p:clrMapOvr>
  <p:transition advClick="0" advTm="500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學年度宜蘭縣學生音樂比賽</a:t>
            </a:r>
            <a:r>
              <a:rPr lang="en-US" altLang="zh-TW" dirty="0" smtClean="0"/>
              <a:t>1061114-17</a:t>
            </a:r>
            <a:endParaRPr lang="zh-TW" altLang="en-US" dirty="0"/>
          </a:p>
        </p:txBody>
      </p:sp>
      <p:sp>
        <p:nvSpPr>
          <p:cNvPr id="3" name="內容版面配置區 2"/>
          <p:cNvSpPr>
            <a:spLocks noGrp="1"/>
          </p:cNvSpPr>
          <p:nvPr>
            <p:ph idx="1"/>
          </p:nvPr>
        </p:nvSpPr>
        <p:spPr>
          <a:xfrm>
            <a:off x="827584" y="1600200"/>
            <a:ext cx="7632848" cy="5141168"/>
          </a:xfrm>
        </p:spPr>
        <p:txBody>
          <a:bodyPr>
            <a:normAutofit fontScale="77500" lnSpcReduction="20000"/>
          </a:bodyPr>
          <a:lstStyle/>
          <a:p>
            <a:r>
              <a:rPr lang="zh-TW" altLang="en-US" dirty="0" smtClean="0"/>
              <a:t>國樂合奏</a:t>
            </a:r>
            <a:r>
              <a:rPr lang="en-US" altLang="zh-TW" dirty="0" smtClean="0"/>
              <a:t>:</a:t>
            </a:r>
            <a:r>
              <a:rPr lang="zh-TW" altLang="en-US" dirty="0" smtClean="0"/>
              <a:t>特優第一</a:t>
            </a:r>
            <a:r>
              <a:rPr lang="en-US" altLang="zh-TW" dirty="0" smtClean="0"/>
              <a:t>(</a:t>
            </a:r>
            <a:r>
              <a:rPr lang="zh-TW" altLang="en-US" dirty="0" smtClean="0"/>
              <a:t>代表宜蘭縣參加全國賽</a:t>
            </a:r>
            <a:r>
              <a:rPr lang="en-US" altLang="zh-TW" dirty="0" smtClean="0"/>
              <a:t>) </a:t>
            </a:r>
          </a:p>
          <a:p>
            <a:r>
              <a:rPr lang="zh-TW" altLang="en-US" dirty="0" smtClean="0"/>
              <a:t>指導老師</a:t>
            </a:r>
            <a:r>
              <a:rPr lang="en-US" altLang="zh-TW" dirty="0" smtClean="0"/>
              <a:t>:</a:t>
            </a:r>
            <a:r>
              <a:rPr lang="zh-TW" altLang="en-US" dirty="0" smtClean="0"/>
              <a:t>吳秀蓮 陳仕杰</a:t>
            </a:r>
            <a:br>
              <a:rPr lang="zh-TW" altLang="en-US" dirty="0" smtClean="0"/>
            </a:br>
            <a:r>
              <a:rPr lang="zh-TW" altLang="en-US" dirty="0" smtClean="0"/>
              <a:t>絲竹室內樂合奏</a:t>
            </a:r>
            <a:r>
              <a:rPr lang="en-US" altLang="zh-TW" dirty="0" smtClean="0"/>
              <a:t>:</a:t>
            </a:r>
            <a:r>
              <a:rPr lang="zh-TW" altLang="en-US" dirty="0" smtClean="0"/>
              <a:t>特優第一</a:t>
            </a:r>
            <a:r>
              <a:rPr lang="en-US" altLang="zh-TW" dirty="0" smtClean="0"/>
              <a:t>(</a:t>
            </a:r>
            <a:r>
              <a:rPr lang="zh-TW" altLang="en-US" dirty="0" smtClean="0"/>
              <a:t>代表宜蘭縣參加全國賽</a:t>
            </a:r>
            <a:r>
              <a:rPr lang="en-US" altLang="zh-TW" dirty="0" smtClean="0"/>
              <a:t>) </a:t>
            </a:r>
          </a:p>
          <a:p>
            <a:r>
              <a:rPr lang="zh-TW" altLang="en-US" dirty="0" smtClean="0"/>
              <a:t>指導老師</a:t>
            </a:r>
            <a:r>
              <a:rPr lang="en-US" altLang="zh-TW" dirty="0" smtClean="0"/>
              <a:t>:</a:t>
            </a:r>
            <a:r>
              <a:rPr lang="zh-TW" altLang="en-US" dirty="0" smtClean="0"/>
              <a:t>張智堯</a:t>
            </a:r>
            <a:br>
              <a:rPr lang="zh-TW" altLang="en-US" dirty="0" smtClean="0"/>
            </a:br>
            <a:r>
              <a:rPr lang="zh-TW" altLang="en-US" dirty="0" smtClean="0"/>
              <a:t>女聲合唱</a:t>
            </a:r>
            <a:r>
              <a:rPr lang="en-US" altLang="zh-TW" dirty="0" smtClean="0"/>
              <a:t>:</a:t>
            </a:r>
            <a:r>
              <a:rPr lang="zh-TW" altLang="en-US" dirty="0" smtClean="0"/>
              <a:t>特優第一</a:t>
            </a:r>
            <a:r>
              <a:rPr lang="en-US" altLang="zh-TW" dirty="0" smtClean="0"/>
              <a:t>(</a:t>
            </a:r>
            <a:r>
              <a:rPr lang="zh-TW" altLang="en-US" dirty="0" smtClean="0"/>
              <a:t>代表宜蘭縣參加全國賽</a:t>
            </a:r>
            <a:r>
              <a:rPr lang="en-US" altLang="zh-TW" dirty="0" smtClean="0"/>
              <a:t>) </a:t>
            </a:r>
          </a:p>
          <a:p>
            <a:r>
              <a:rPr lang="zh-TW" altLang="en-US" dirty="0" smtClean="0"/>
              <a:t>指導老師</a:t>
            </a:r>
            <a:r>
              <a:rPr lang="en-US" altLang="zh-TW" dirty="0" smtClean="0"/>
              <a:t>:</a:t>
            </a:r>
            <a:r>
              <a:rPr lang="zh-TW" altLang="en-US" dirty="0" smtClean="0"/>
              <a:t>朱庭萱 賴以恒</a:t>
            </a:r>
            <a:br>
              <a:rPr lang="zh-TW" altLang="en-US" dirty="0" smtClean="0"/>
            </a:br>
            <a:r>
              <a:rPr lang="zh-TW" altLang="en-US" dirty="0" smtClean="0"/>
              <a:t>陶笛合奏</a:t>
            </a:r>
            <a:r>
              <a:rPr lang="en-US" altLang="zh-TW" dirty="0" smtClean="0"/>
              <a:t>:</a:t>
            </a:r>
            <a:r>
              <a:rPr lang="zh-TW" altLang="en-US" dirty="0" smtClean="0"/>
              <a:t>特優第一 指導老師</a:t>
            </a:r>
            <a:r>
              <a:rPr lang="en-US" altLang="zh-TW" dirty="0" smtClean="0"/>
              <a:t>:</a:t>
            </a:r>
            <a:r>
              <a:rPr lang="zh-TW" altLang="en-US" dirty="0" smtClean="0"/>
              <a:t>蘇桓 林奕翔</a:t>
            </a:r>
            <a:br>
              <a:rPr lang="zh-TW" altLang="en-US" dirty="0" smtClean="0"/>
            </a:br>
            <a:r>
              <a:rPr lang="zh-TW" altLang="en-US" dirty="0" smtClean="0"/>
              <a:t>弦樂合奏</a:t>
            </a:r>
            <a:r>
              <a:rPr lang="en-US" altLang="zh-TW" dirty="0" smtClean="0"/>
              <a:t>:</a:t>
            </a:r>
            <a:r>
              <a:rPr lang="zh-TW" altLang="en-US" dirty="0" smtClean="0"/>
              <a:t>優等第一</a:t>
            </a:r>
            <a:r>
              <a:rPr lang="en-US" altLang="zh-TW" dirty="0" smtClean="0"/>
              <a:t>(</a:t>
            </a:r>
            <a:r>
              <a:rPr lang="zh-TW" altLang="en-US" dirty="0" smtClean="0"/>
              <a:t>代表宜蘭縣參加全國賽</a:t>
            </a:r>
            <a:r>
              <a:rPr lang="en-US" altLang="zh-TW" dirty="0" smtClean="0"/>
              <a:t>)</a:t>
            </a:r>
          </a:p>
          <a:p>
            <a:r>
              <a:rPr lang="en-US" altLang="zh-TW" dirty="0" smtClean="0"/>
              <a:t> </a:t>
            </a:r>
            <a:r>
              <a:rPr lang="zh-TW" altLang="en-US" dirty="0" smtClean="0"/>
              <a:t>指導老師</a:t>
            </a:r>
            <a:r>
              <a:rPr lang="en-US" altLang="zh-TW" dirty="0" smtClean="0"/>
              <a:t>:</a:t>
            </a:r>
            <a:r>
              <a:rPr lang="zh-TW" altLang="en-US" dirty="0" smtClean="0"/>
              <a:t>林彥宏 林倫瑋</a:t>
            </a:r>
            <a:br>
              <a:rPr lang="zh-TW" altLang="en-US" dirty="0" smtClean="0"/>
            </a:br>
            <a:r>
              <a:rPr lang="zh-TW" altLang="en-US" dirty="0" smtClean="0"/>
              <a:t>鋼琴三重奏</a:t>
            </a:r>
            <a:r>
              <a:rPr lang="en-US" altLang="zh-TW" dirty="0" smtClean="0"/>
              <a:t>:</a:t>
            </a:r>
            <a:r>
              <a:rPr lang="zh-TW" altLang="en-US" dirty="0" smtClean="0"/>
              <a:t>優等第一</a:t>
            </a:r>
            <a:r>
              <a:rPr lang="en-US" altLang="zh-TW" dirty="0" smtClean="0"/>
              <a:t>(</a:t>
            </a:r>
            <a:r>
              <a:rPr lang="zh-TW" altLang="en-US" dirty="0" smtClean="0"/>
              <a:t>代表宜蘭縣參加全國賽</a:t>
            </a:r>
            <a:r>
              <a:rPr lang="en-US" altLang="zh-TW" dirty="0" smtClean="0"/>
              <a:t>)</a:t>
            </a:r>
          </a:p>
          <a:p>
            <a:r>
              <a:rPr lang="en-US" altLang="zh-TW" dirty="0" smtClean="0"/>
              <a:t> </a:t>
            </a:r>
            <a:r>
              <a:rPr lang="zh-TW" altLang="en-US" dirty="0" smtClean="0"/>
              <a:t>指導老師</a:t>
            </a:r>
            <a:r>
              <a:rPr lang="en-US" altLang="zh-TW" dirty="0" smtClean="0"/>
              <a:t>:</a:t>
            </a:r>
            <a:r>
              <a:rPr lang="zh-TW" altLang="en-US" dirty="0" smtClean="0"/>
              <a:t>陳仕杰 陳瑞娟</a:t>
            </a:r>
            <a:br>
              <a:rPr lang="zh-TW" altLang="en-US" dirty="0" smtClean="0"/>
            </a:br>
            <a:r>
              <a:rPr lang="zh-TW" altLang="en-US" dirty="0" smtClean="0"/>
              <a:t>管弦樂合奏</a:t>
            </a:r>
            <a:r>
              <a:rPr lang="en-US" altLang="zh-TW" dirty="0" smtClean="0"/>
              <a:t>:</a:t>
            </a:r>
            <a:r>
              <a:rPr lang="zh-TW" altLang="en-US" dirty="0" smtClean="0"/>
              <a:t>優等 </a:t>
            </a:r>
            <a:endParaRPr lang="en-US" altLang="zh-TW" dirty="0" smtClean="0"/>
          </a:p>
          <a:p>
            <a:r>
              <a:rPr lang="zh-TW" altLang="en-US" dirty="0" smtClean="0"/>
              <a:t>指導老師</a:t>
            </a:r>
            <a:r>
              <a:rPr lang="en-US" altLang="zh-TW" dirty="0" smtClean="0"/>
              <a:t>:</a:t>
            </a:r>
            <a:r>
              <a:rPr lang="zh-TW" altLang="en-US" dirty="0" smtClean="0"/>
              <a:t>林彥宏 楊鈞智</a:t>
            </a:r>
            <a:br>
              <a:rPr lang="zh-TW" altLang="en-US" dirty="0" smtClean="0"/>
            </a:br>
            <a:r>
              <a:rPr lang="zh-TW" altLang="en-US" dirty="0" smtClean="0"/>
              <a:t/>
            </a:r>
            <a:br>
              <a:rPr lang="zh-TW" altLang="en-US" dirty="0" smtClean="0"/>
            </a:br>
            <a:endParaRPr lang="zh-TW" altLang="en-US" dirty="0"/>
          </a:p>
        </p:txBody>
      </p:sp>
    </p:spTree>
  </p:cSld>
  <p:clrMapOvr>
    <a:masterClrMapping/>
  </p:clrMapOvr>
  <p:transition advClick="0" advTm="500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686800" cy="1143000"/>
          </a:xfrm>
        </p:spPr>
        <p:txBody>
          <a:bodyPr>
            <a:normAutofit fontScale="90000"/>
          </a:bodyPr>
          <a:lstStyle/>
          <a:p>
            <a:r>
              <a:rPr lang="en-US" altLang="zh-TW" dirty="0" smtClean="0"/>
              <a:t>106</a:t>
            </a:r>
            <a:r>
              <a:rPr lang="zh-TW" altLang="en-US" dirty="0" smtClean="0"/>
              <a:t>年度「第</a:t>
            </a:r>
            <a:r>
              <a:rPr lang="en-US" altLang="zh-TW" dirty="0" smtClean="0"/>
              <a:t>20</a:t>
            </a:r>
            <a:r>
              <a:rPr lang="zh-TW" altLang="en-US" dirty="0" smtClean="0"/>
              <a:t>屆菊島文學獎徵文活動」</a:t>
            </a:r>
            <a:r>
              <a:rPr lang="en-US" altLang="zh-TW" smtClean="0"/>
              <a:t>1061121</a:t>
            </a:r>
            <a:endParaRPr lang="zh-TW" altLang="en-US" dirty="0"/>
          </a:p>
        </p:txBody>
      </p:sp>
      <p:sp>
        <p:nvSpPr>
          <p:cNvPr id="3" name="內容版面配置區 2"/>
          <p:cNvSpPr>
            <a:spLocks noGrp="1"/>
          </p:cNvSpPr>
          <p:nvPr>
            <p:ph idx="1"/>
          </p:nvPr>
        </p:nvSpPr>
        <p:spPr>
          <a:xfrm>
            <a:off x="457200" y="1600200"/>
            <a:ext cx="8229600" cy="5069160"/>
          </a:xfrm>
        </p:spPr>
        <p:txBody>
          <a:bodyPr>
            <a:normAutofit fontScale="92500" lnSpcReduction="20000"/>
          </a:bodyPr>
          <a:lstStyle/>
          <a:p>
            <a:r>
              <a:rPr lang="zh-TW" altLang="en-US" dirty="0" smtClean="0"/>
              <a:t>本屆投稿作品於</a:t>
            </a:r>
            <a:r>
              <a:rPr lang="en-US" altLang="zh-TW" dirty="0" smtClean="0"/>
              <a:t>8</a:t>
            </a:r>
            <a:r>
              <a:rPr lang="zh-TW" altLang="en-US" dirty="0" smtClean="0"/>
              <a:t>月</a:t>
            </a:r>
            <a:r>
              <a:rPr lang="en-US" altLang="zh-TW" dirty="0" smtClean="0"/>
              <a:t>15</a:t>
            </a:r>
            <a:r>
              <a:rPr lang="zh-TW" altLang="en-US" dirty="0" smtClean="0"/>
              <a:t>日截止收件，共計徵得參選作品</a:t>
            </a:r>
            <a:r>
              <a:rPr lang="en-US" altLang="zh-TW" dirty="0" smtClean="0"/>
              <a:t>156</a:t>
            </a:r>
            <a:r>
              <a:rPr lang="zh-TW" altLang="en-US" dirty="0" smtClean="0"/>
              <a:t>件，來稿相當踴躍。澎湖縣文化局為求稿件評審公平公正，強化複評機制，慎選初、複評委員適當人選，並於</a:t>
            </a:r>
            <a:r>
              <a:rPr lang="en-US" altLang="zh-TW" dirty="0" smtClean="0"/>
              <a:t>10</a:t>
            </a:r>
            <a:r>
              <a:rPr lang="zh-TW" altLang="en-US" dirty="0" smtClean="0"/>
              <a:t>月</a:t>
            </a:r>
            <a:r>
              <a:rPr lang="en-US" altLang="zh-TW" dirty="0" smtClean="0"/>
              <a:t>28.29</a:t>
            </a:r>
            <a:r>
              <a:rPr lang="zh-TW" altLang="en-US" dirty="0" smtClean="0"/>
              <a:t>日及</a:t>
            </a:r>
            <a:r>
              <a:rPr lang="en-US" altLang="zh-TW" dirty="0" smtClean="0"/>
              <a:t>11</a:t>
            </a:r>
            <a:r>
              <a:rPr lang="zh-TW" altLang="en-US" dirty="0" smtClean="0"/>
              <a:t>月</a:t>
            </a:r>
            <a:r>
              <a:rPr lang="en-US" altLang="zh-TW" dirty="0" smtClean="0"/>
              <a:t>5</a:t>
            </a:r>
            <a:r>
              <a:rPr lang="zh-TW" altLang="en-US" dirty="0" smtClean="0"/>
              <a:t>日召開複評決選會議，經各類組聘請專業委員的慎重討論，得獎名單已出爐</a:t>
            </a:r>
            <a:endParaRPr lang="en-US" altLang="zh-TW" dirty="0" smtClean="0"/>
          </a:p>
          <a:p>
            <a:r>
              <a:rPr lang="zh-TW" altLang="en-US" dirty="0" smtClean="0"/>
              <a:t>復興國中得獎名單：</a:t>
            </a:r>
            <a:br>
              <a:rPr lang="zh-TW" altLang="en-US" dirty="0" smtClean="0"/>
            </a:br>
            <a:r>
              <a:rPr lang="zh-TW" altLang="en-US" dirty="0" smtClean="0"/>
              <a:t>佳作，</a:t>
            </a:r>
            <a:r>
              <a:rPr lang="en-US" altLang="zh-TW" dirty="0" smtClean="0"/>
              <a:t>917</a:t>
            </a:r>
            <a:r>
              <a:rPr lang="zh-TW" altLang="en-US" dirty="0" smtClean="0"/>
              <a:t>楊允菱，＜馬公港夜息＞。</a:t>
            </a:r>
            <a:br>
              <a:rPr lang="zh-TW" altLang="en-US" dirty="0" smtClean="0"/>
            </a:br>
            <a:r>
              <a:rPr lang="zh-TW" altLang="en-US" dirty="0" smtClean="0"/>
              <a:t>佳作，</a:t>
            </a:r>
            <a:r>
              <a:rPr lang="en-US" altLang="zh-TW" dirty="0" smtClean="0"/>
              <a:t>803</a:t>
            </a:r>
            <a:r>
              <a:rPr lang="zh-TW" altLang="en-US" dirty="0" smtClean="0"/>
              <a:t>陳育瑢，＜</a:t>
            </a:r>
            <a:r>
              <a:rPr lang="en-US" altLang="zh-TW" dirty="0" smtClean="0"/>
              <a:t>《</a:t>
            </a:r>
            <a:r>
              <a:rPr lang="zh-TW" altLang="en-US" dirty="0" smtClean="0"/>
              <a:t>家</a:t>
            </a:r>
            <a:r>
              <a:rPr lang="en-US" altLang="zh-TW" dirty="0" smtClean="0"/>
              <a:t>》--</a:t>
            </a:r>
            <a:r>
              <a:rPr lang="zh-TW" altLang="en-US" dirty="0" smtClean="0"/>
              <a:t>記貓嶼燕鷗的故事＞。 </a:t>
            </a:r>
            <a:br>
              <a:rPr lang="zh-TW" altLang="en-US" dirty="0" smtClean="0"/>
            </a:br>
            <a:r>
              <a:rPr lang="zh-TW" altLang="en-US" dirty="0" smtClean="0"/>
              <a:t/>
            </a:r>
            <a:br>
              <a:rPr lang="zh-TW" altLang="en-US" dirty="0" smtClean="0"/>
            </a:br>
            <a:r>
              <a:rPr lang="zh-TW" altLang="en-US" dirty="0" smtClean="0"/>
              <a:t>感謝新詩社 詹明杰老師指導　</a:t>
            </a:r>
            <a:endParaRPr lang="zh-TW" altLang="en-US" dirty="0"/>
          </a:p>
        </p:txBody>
      </p:sp>
    </p:spTree>
  </p:cSld>
  <p:clrMapOvr>
    <a:masterClrMapping/>
  </p:clrMapOvr>
  <p:transition advClick="0" advTm="500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年宜蘭縣中小學田徑錦標賽成績</a:t>
            </a:r>
            <a:endParaRPr lang="zh-TW" altLang="en-US" dirty="0"/>
          </a:p>
        </p:txBody>
      </p:sp>
      <p:sp>
        <p:nvSpPr>
          <p:cNvPr id="3" name="內容版面配置區 2"/>
          <p:cNvSpPr>
            <a:spLocks noGrp="1"/>
          </p:cNvSpPr>
          <p:nvPr>
            <p:ph idx="1"/>
          </p:nvPr>
        </p:nvSpPr>
        <p:spPr/>
        <p:txBody>
          <a:bodyPr/>
          <a:lstStyle/>
          <a:p>
            <a:r>
              <a:rPr lang="zh-TW" altLang="en-US" dirty="0" smtClean="0"/>
              <a:t>個人單項：計獲得</a:t>
            </a:r>
            <a:r>
              <a:rPr lang="en-US" altLang="zh-TW" dirty="0" smtClean="0"/>
              <a:t>11</a:t>
            </a:r>
            <a:r>
              <a:rPr lang="zh-TW" altLang="en-US" dirty="0" smtClean="0"/>
              <a:t>金</a:t>
            </a:r>
            <a:r>
              <a:rPr lang="en-US" altLang="zh-TW" dirty="0" smtClean="0"/>
              <a:t>7</a:t>
            </a:r>
            <a:r>
              <a:rPr lang="zh-TW" altLang="en-US" dirty="0" smtClean="0"/>
              <a:t>銀</a:t>
            </a:r>
            <a:r>
              <a:rPr lang="en-US" altLang="zh-TW" dirty="0" smtClean="0"/>
              <a:t>4</a:t>
            </a:r>
            <a:r>
              <a:rPr lang="zh-TW" altLang="en-US" dirty="0" smtClean="0"/>
              <a:t>銅。</a:t>
            </a:r>
            <a:br>
              <a:rPr lang="zh-TW" altLang="en-US" dirty="0" smtClean="0"/>
            </a:br>
            <a:r>
              <a:rPr lang="zh-TW" altLang="en-US" dirty="0" smtClean="0"/>
              <a:t/>
            </a:r>
            <a:br>
              <a:rPr lang="zh-TW" altLang="en-US" dirty="0" smtClean="0"/>
            </a:br>
            <a:r>
              <a:rPr lang="en-US" altLang="zh-TW" dirty="0" smtClean="0"/>
              <a:t>814</a:t>
            </a:r>
            <a:r>
              <a:rPr lang="zh-TW" altLang="en-US" dirty="0" smtClean="0"/>
              <a:t>鍾欣儒及</a:t>
            </a:r>
            <a:r>
              <a:rPr lang="en-US" altLang="zh-TW" dirty="0" smtClean="0"/>
              <a:t>817</a:t>
            </a:r>
            <a:r>
              <a:rPr lang="zh-TW" altLang="en-US" dirty="0" smtClean="0"/>
              <a:t>莊多佳奪得國女混合運動冠亞軍，並同時打破大會紀錄。</a:t>
            </a:r>
            <a:br>
              <a:rPr lang="zh-TW" altLang="en-US" dirty="0" smtClean="0"/>
            </a:br>
            <a:r>
              <a:rPr lang="zh-TW" altLang="en-US" dirty="0" smtClean="0"/>
              <a:t/>
            </a:r>
            <a:br>
              <a:rPr lang="zh-TW" altLang="en-US" dirty="0" smtClean="0"/>
            </a:br>
            <a:r>
              <a:rPr lang="zh-TW" altLang="en-US" dirty="0" smtClean="0"/>
              <a:t>總錦標</a:t>
            </a:r>
            <a:br>
              <a:rPr lang="zh-TW" altLang="en-US" dirty="0" smtClean="0"/>
            </a:br>
            <a:r>
              <a:rPr lang="zh-TW" altLang="en-US" dirty="0" smtClean="0"/>
              <a:t>國女田徑總錦標冠軍，順利完成九年霸。</a:t>
            </a:r>
            <a:br>
              <a:rPr lang="zh-TW" altLang="en-US" dirty="0" smtClean="0"/>
            </a:br>
            <a:r>
              <a:rPr lang="zh-TW" altLang="en-US" dirty="0" smtClean="0"/>
              <a:t>國男田徑總錦標第四名。　</a:t>
            </a:r>
            <a:endParaRPr lang="zh-TW" altLang="en-US" dirty="0"/>
          </a:p>
        </p:txBody>
      </p:sp>
    </p:spTree>
  </p:cSld>
  <p:clrMapOvr>
    <a:masterClrMapping/>
  </p:clrMapOvr>
  <p:transition advClick="0" advTm="500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年宜蘭縣學生創意戲劇比賽 </a:t>
            </a:r>
            <a:r>
              <a:rPr lang="en-US" altLang="zh-TW" dirty="0" smtClean="0"/>
              <a:t>1061126</a:t>
            </a:r>
            <a:endParaRPr lang="zh-TW" altLang="en-US" dirty="0"/>
          </a:p>
        </p:txBody>
      </p:sp>
      <p:sp>
        <p:nvSpPr>
          <p:cNvPr id="3" name="內容版面配置區 2"/>
          <p:cNvSpPr>
            <a:spLocks noGrp="1"/>
          </p:cNvSpPr>
          <p:nvPr>
            <p:ph idx="1"/>
          </p:nvPr>
        </p:nvSpPr>
        <p:spPr>
          <a:xfrm>
            <a:off x="457200" y="1600200"/>
            <a:ext cx="8507288" cy="5257800"/>
          </a:xfrm>
        </p:spPr>
        <p:txBody>
          <a:bodyPr>
            <a:normAutofit fontScale="85000" lnSpcReduction="20000"/>
          </a:bodyPr>
          <a:lstStyle/>
          <a:p>
            <a:r>
              <a:rPr lang="zh-TW" altLang="en-US" dirty="0" smtClean="0"/>
              <a:t>國中組舞台劇類，榮獲特優第一名，並代表宜蘭縣參加全國賽。</a:t>
            </a:r>
            <a:endParaRPr lang="en-US" altLang="zh-TW" dirty="0" smtClean="0"/>
          </a:p>
          <a:p>
            <a:r>
              <a:rPr lang="zh-TW" altLang="en-US" dirty="0" smtClean="0"/>
              <a:t>劇名：</a:t>
            </a:r>
            <a:r>
              <a:rPr lang="en-US" altLang="zh-TW" dirty="0" smtClean="0"/>
              <a:t>《</a:t>
            </a:r>
            <a:r>
              <a:rPr lang="zh-TW" altLang="en-US" dirty="0" smtClean="0"/>
              <a:t>悄悄告訴她</a:t>
            </a:r>
            <a:r>
              <a:rPr lang="en-US" altLang="zh-TW" dirty="0" smtClean="0"/>
              <a:t>》</a:t>
            </a:r>
            <a:br>
              <a:rPr lang="en-US" altLang="zh-TW" dirty="0" smtClean="0"/>
            </a:br>
            <a:r>
              <a:rPr lang="zh-TW" altLang="en-US" dirty="0" smtClean="0"/>
              <a:t>恭喜得獎同學，也感謝參與協助的師長</a:t>
            </a:r>
            <a:endParaRPr lang="en-US" altLang="zh-TW" dirty="0" smtClean="0"/>
          </a:p>
          <a:p>
            <a:r>
              <a:rPr lang="en-US" altLang="zh-TW" dirty="0" smtClean="0"/>
              <a:t>※</a:t>
            </a:r>
            <a:r>
              <a:rPr lang="zh-TW" altLang="en-US" dirty="0" smtClean="0"/>
              <a:t>指導老師：張綺仁老師、卓子文老師、塗淑珍老師</a:t>
            </a:r>
            <a:br>
              <a:rPr lang="zh-TW" altLang="en-US" dirty="0" smtClean="0"/>
            </a:br>
            <a:r>
              <a:rPr lang="en-US" altLang="zh-TW" dirty="0" smtClean="0"/>
              <a:t>※</a:t>
            </a:r>
            <a:r>
              <a:rPr lang="zh-TW" altLang="en-US" dirty="0" smtClean="0"/>
              <a:t>特別感謝：</a:t>
            </a:r>
            <a:br>
              <a:rPr lang="zh-TW" altLang="en-US" dirty="0" smtClean="0"/>
            </a:br>
            <a:r>
              <a:rPr lang="zh-TW" altLang="en-US" dirty="0" smtClean="0"/>
              <a:t>游淑珣校長、</a:t>
            </a:r>
            <a:br>
              <a:rPr lang="zh-TW" altLang="en-US" dirty="0" smtClean="0"/>
            </a:br>
            <a:r>
              <a:rPr lang="zh-TW" altLang="en-US" dirty="0" smtClean="0"/>
              <a:t>林泰源主任、游本彥主任、</a:t>
            </a:r>
            <a:br>
              <a:rPr lang="zh-TW" altLang="en-US" dirty="0" smtClean="0"/>
            </a:br>
            <a:r>
              <a:rPr lang="zh-TW" altLang="en-US" dirty="0" smtClean="0"/>
              <a:t>岩忠永主任、石春華主任、</a:t>
            </a:r>
            <a:br>
              <a:rPr lang="zh-TW" altLang="en-US" dirty="0" smtClean="0"/>
            </a:br>
            <a:r>
              <a:rPr lang="zh-TW" altLang="en-US" dirty="0" smtClean="0"/>
              <a:t>黃寶秋主任、薛桂珍主任、</a:t>
            </a:r>
            <a:br>
              <a:rPr lang="zh-TW" altLang="en-US" dirty="0" smtClean="0"/>
            </a:br>
            <a:r>
              <a:rPr lang="zh-TW" altLang="en-US" dirty="0" smtClean="0"/>
              <a:t>黃義銘組長、吳映雪小姐、</a:t>
            </a:r>
            <a:br>
              <a:rPr lang="zh-TW" altLang="en-US" dirty="0" smtClean="0"/>
            </a:br>
            <a:r>
              <a:rPr lang="zh-TW" altLang="en-US" dirty="0" smtClean="0"/>
              <a:t>王信程老師、蘇舜賢老師、</a:t>
            </a:r>
            <a:br>
              <a:rPr lang="zh-TW" altLang="en-US" dirty="0" smtClean="0"/>
            </a:br>
            <a:r>
              <a:rPr lang="zh-TW" altLang="en-US" dirty="0" smtClean="0"/>
              <a:t>少年劇團團員導師及家長</a:t>
            </a:r>
            <a:br>
              <a:rPr lang="zh-TW" altLang="en-US" dirty="0" smtClean="0"/>
            </a:br>
            <a:r>
              <a:rPr lang="zh-TW" altLang="en-US" dirty="0" smtClean="0"/>
              <a:t>黃億達大哥</a:t>
            </a:r>
            <a:endParaRPr lang="zh-TW" altLang="en-US" dirty="0"/>
          </a:p>
        </p:txBody>
      </p:sp>
    </p:spTree>
  </p:cSld>
  <p:clrMapOvr>
    <a:masterClrMapping/>
  </p:clrMapOvr>
  <p:transition advClick="0" advTm="500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宜蘭縣</a:t>
            </a:r>
            <a:r>
              <a:rPr lang="en-US" altLang="zh-TW" dirty="0" smtClean="0"/>
              <a:t>106</a:t>
            </a:r>
            <a:r>
              <a:rPr lang="zh-TW" altLang="en-US" dirty="0" smtClean="0"/>
              <a:t>年縣長盃籃球錦標賽</a:t>
            </a:r>
            <a:endParaRPr lang="zh-TW" altLang="en-US" dirty="0"/>
          </a:p>
        </p:txBody>
      </p:sp>
      <p:sp>
        <p:nvSpPr>
          <p:cNvPr id="3" name="內容版面配置區 2"/>
          <p:cNvSpPr>
            <a:spLocks noGrp="1"/>
          </p:cNvSpPr>
          <p:nvPr>
            <p:ph idx="1"/>
          </p:nvPr>
        </p:nvSpPr>
        <p:spPr/>
        <p:txBody>
          <a:bodyPr/>
          <a:lstStyle/>
          <a:p>
            <a:r>
              <a:rPr lang="zh-TW" altLang="en-US" dirty="0" smtClean="0"/>
              <a:t>賀 本校女籃榮獲宜蘭縣</a:t>
            </a:r>
            <a:r>
              <a:rPr lang="en-US" altLang="zh-TW" dirty="0" smtClean="0"/>
              <a:t>106</a:t>
            </a:r>
            <a:r>
              <a:rPr lang="zh-TW" altLang="en-US" dirty="0" smtClean="0"/>
              <a:t>年縣長盃籃球錦標賽國中女子組冠軍。　</a:t>
            </a:r>
            <a:endParaRPr lang="zh-TW" altLang="en-US" dirty="0"/>
          </a:p>
        </p:txBody>
      </p:sp>
    </p:spTree>
  </p:cSld>
  <p:clrMapOvr>
    <a:masterClrMapping/>
  </p:clrMapOvr>
  <p:transition advClick="0" advTm="500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700808"/>
            <a:ext cx="8229600" cy="1143000"/>
          </a:xfrm>
        </p:spPr>
        <p:txBody>
          <a:bodyPr>
            <a:normAutofit fontScale="90000"/>
          </a:bodyPr>
          <a:lstStyle/>
          <a:p>
            <a:r>
              <a:rPr lang="zh-TW" altLang="en-US" dirty="0" smtClean="0"/>
              <a:t/>
            </a:r>
            <a:br>
              <a:rPr lang="zh-TW" altLang="en-US" dirty="0" smtClean="0"/>
            </a:br>
            <a:r>
              <a:rPr lang="zh-TW" altLang="en-US" dirty="0" smtClean="0"/>
              <a:t> </a:t>
            </a:r>
            <a:r>
              <a:rPr lang="zh-TW" altLang="en-US" dirty="0" smtClean="0">
                <a:solidFill>
                  <a:srgbClr val="FF0000"/>
                </a:solidFill>
              </a:rPr>
              <a:t>賀</a:t>
            </a:r>
            <a:r>
              <a:rPr lang="zh-TW" altLang="en-US" dirty="0" smtClean="0"/>
              <a:t>復興國中榮獲「</a:t>
            </a:r>
            <a:r>
              <a:rPr lang="en-US" altLang="zh-TW" dirty="0" smtClean="0"/>
              <a:t>106</a:t>
            </a:r>
            <a:r>
              <a:rPr lang="zh-TW" altLang="en-US" dirty="0" smtClean="0"/>
              <a:t>環境教育線上初評績優學校」</a:t>
            </a:r>
            <a:br>
              <a:rPr lang="zh-TW" altLang="en-US" dirty="0" smtClean="0"/>
            </a:br>
            <a:r>
              <a:rPr lang="zh-TW" altLang="en-US" dirty="0" smtClean="0"/>
              <a:t>國中組第三名</a:t>
            </a:r>
            <a:r>
              <a:rPr lang="en-US" altLang="zh-TW" dirty="0" smtClean="0"/>
              <a:t/>
            </a:r>
            <a:br>
              <a:rPr lang="en-US" altLang="zh-TW" dirty="0" smtClean="0"/>
            </a:br>
            <a:r>
              <a:rPr lang="zh-TW" altLang="en-US" dirty="0" smtClean="0"/>
              <a:t>績優學校名單公告於教育處	</a:t>
            </a:r>
            <a:br>
              <a:rPr lang="zh-TW" altLang="en-US" dirty="0" smtClean="0"/>
            </a:br>
            <a:r>
              <a:rPr lang="zh-TW" altLang="en-US" dirty="0" smtClean="0"/>
              <a:t>本校榮獲國中組第三名	</a:t>
            </a:r>
            <a:br>
              <a:rPr lang="zh-TW" altLang="en-US" dirty="0" smtClean="0"/>
            </a:br>
            <a:endParaRPr lang="zh-TW" altLang="en-US" dirty="0"/>
          </a:p>
        </p:txBody>
      </p:sp>
      <p:sp>
        <p:nvSpPr>
          <p:cNvPr id="3" name="內容版面配置區 2"/>
          <p:cNvSpPr>
            <a:spLocks noGrp="1"/>
          </p:cNvSpPr>
          <p:nvPr>
            <p:ph idx="1"/>
          </p:nvPr>
        </p:nvSpPr>
        <p:spPr>
          <a:xfrm>
            <a:off x="467544" y="4365104"/>
            <a:ext cx="8229600" cy="4525963"/>
          </a:xfrm>
        </p:spPr>
        <p:txBody>
          <a:bodyPr/>
          <a:lstStyle/>
          <a:p>
            <a:endParaRPr lang="zh-TW" altLang="en-US" dirty="0"/>
          </a:p>
        </p:txBody>
      </p:sp>
    </p:spTree>
  </p:cSld>
  <p:clrMapOvr>
    <a:masterClrMapping/>
  </p:clrMapOvr>
  <p:transition advClick="0" advTm="5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b="1" dirty="0" smtClean="0"/>
              <a:t>106</a:t>
            </a:r>
            <a:r>
              <a:rPr lang="zh-TW" altLang="en-US" b="1" dirty="0" smtClean="0"/>
              <a:t>年學測宜中大放異彩</a:t>
            </a:r>
            <a:br>
              <a:rPr lang="zh-TW" altLang="en-US" b="1" dirty="0" smtClean="0"/>
            </a:br>
            <a:endParaRPr lang="zh-TW" altLang="en-US" dirty="0"/>
          </a:p>
        </p:txBody>
      </p:sp>
      <p:sp>
        <p:nvSpPr>
          <p:cNvPr id="3" name="內容版面配置區 2"/>
          <p:cNvSpPr>
            <a:spLocks noGrp="1"/>
          </p:cNvSpPr>
          <p:nvPr>
            <p:ph idx="1"/>
          </p:nvPr>
        </p:nvSpPr>
        <p:spPr>
          <a:xfrm>
            <a:off x="457200" y="1600200"/>
            <a:ext cx="8229600" cy="5257800"/>
          </a:xfrm>
        </p:spPr>
        <p:txBody>
          <a:bodyPr>
            <a:normAutofit fontScale="85000" lnSpcReduction="10000"/>
          </a:bodyPr>
          <a:lstStyle/>
          <a:p>
            <a:r>
              <a:rPr lang="zh-TW" altLang="en-US" b="1" dirty="0" smtClean="0"/>
              <a:t>滿級分共</a:t>
            </a:r>
            <a:r>
              <a:rPr lang="en-US" altLang="zh-TW" b="1" dirty="0" smtClean="0"/>
              <a:t>2</a:t>
            </a:r>
            <a:r>
              <a:rPr lang="zh-TW" altLang="en-US" b="1" dirty="0" smtClean="0"/>
              <a:t>位</a:t>
            </a:r>
            <a:r>
              <a:rPr lang="zh-TW" altLang="en-US" dirty="0" smtClean="0"/>
              <a:t>，</a:t>
            </a:r>
            <a:r>
              <a:rPr lang="en-US" altLang="zh-TW" b="1" dirty="0" smtClean="0"/>
              <a:t>313</a:t>
            </a:r>
            <a:r>
              <a:rPr lang="zh-TW" altLang="en-US" b="1" dirty="0" smtClean="0"/>
              <a:t>班黃奕鈞</a:t>
            </a:r>
            <a:r>
              <a:rPr lang="en-US" altLang="zh-TW" b="1" dirty="0" smtClean="0">
                <a:solidFill>
                  <a:srgbClr val="FF0000"/>
                </a:solidFill>
              </a:rPr>
              <a:t>(</a:t>
            </a:r>
            <a:r>
              <a:rPr lang="zh-TW" altLang="en-US" b="1" dirty="0" smtClean="0">
                <a:solidFill>
                  <a:srgbClr val="FF0000"/>
                </a:solidFill>
              </a:rPr>
              <a:t>復興國中畢</a:t>
            </a:r>
            <a:r>
              <a:rPr lang="en-US" altLang="zh-TW" b="1" dirty="0" smtClean="0">
                <a:solidFill>
                  <a:srgbClr val="FF0000"/>
                </a:solidFill>
              </a:rPr>
              <a:t>)</a:t>
            </a:r>
            <a:r>
              <a:rPr lang="zh-TW" altLang="en-US" b="1" dirty="0" smtClean="0"/>
              <a:t>、</a:t>
            </a:r>
            <a:r>
              <a:rPr lang="en-US" altLang="zh-TW" b="1" dirty="0" smtClean="0"/>
              <a:t>313</a:t>
            </a:r>
            <a:r>
              <a:rPr lang="zh-TW" altLang="en-US" b="1" dirty="0" smtClean="0"/>
              <a:t>班魏駿宇</a:t>
            </a:r>
            <a:r>
              <a:rPr lang="en-US" altLang="zh-TW" b="1" dirty="0" smtClean="0"/>
              <a:t>(</a:t>
            </a:r>
            <a:r>
              <a:rPr lang="zh-TW" altLang="en-US" b="1" dirty="0" smtClean="0"/>
              <a:t>礁溪國中畢</a:t>
            </a:r>
            <a:r>
              <a:rPr lang="en-US" altLang="zh-TW" b="1" dirty="0" smtClean="0"/>
              <a:t>)</a:t>
            </a:r>
          </a:p>
          <a:p>
            <a:r>
              <a:rPr lang="en-US" altLang="zh-TW" b="1" dirty="0" smtClean="0"/>
              <a:t>70</a:t>
            </a:r>
            <a:r>
              <a:rPr lang="zh-TW" altLang="en-US" b="1" dirty="0" smtClean="0"/>
              <a:t>級分以上計有</a:t>
            </a:r>
            <a:r>
              <a:rPr lang="en-US" altLang="zh-TW" b="1" dirty="0" smtClean="0"/>
              <a:t>12</a:t>
            </a:r>
            <a:r>
              <a:rPr lang="zh-TW" altLang="en-US" b="1" dirty="0" smtClean="0"/>
              <a:t>人</a:t>
            </a:r>
            <a:endParaRPr lang="en-US" altLang="zh-TW" b="1" dirty="0" smtClean="0"/>
          </a:p>
          <a:p>
            <a:r>
              <a:rPr lang="en-US" altLang="zh-TW" b="1" dirty="0" smtClean="0"/>
              <a:t>70</a:t>
            </a:r>
            <a:r>
              <a:rPr lang="zh-TW" altLang="en-US" b="1" dirty="0" smtClean="0"/>
              <a:t>級分以上分別是：</a:t>
            </a:r>
            <a:endParaRPr lang="zh-TW" altLang="en-US" dirty="0" smtClean="0"/>
          </a:p>
          <a:p>
            <a:r>
              <a:rPr lang="zh-TW" altLang="en-US" b="1" dirty="0" smtClean="0"/>
              <a:t>  </a:t>
            </a:r>
            <a:r>
              <a:rPr lang="zh-TW" altLang="en-US" b="1" dirty="0" smtClean="0">
                <a:solidFill>
                  <a:srgbClr val="FF0000"/>
                </a:solidFill>
              </a:rPr>
              <a:t>黃奕鈞</a:t>
            </a:r>
            <a:r>
              <a:rPr lang="en-US" altLang="zh-TW" b="1" dirty="0" smtClean="0">
                <a:solidFill>
                  <a:srgbClr val="FF0000"/>
                </a:solidFill>
              </a:rPr>
              <a:t>(75</a:t>
            </a:r>
            <a:r>
              <a:rPr lang="zh-TW" altLang="en-US" b="1" dirty="0" smtClean="0">
                <a:solidFill>
                  <a:srgbClr val="FF0000"/>
                </a:solidFill>
              </a:rPr>
              <a:t>級分，復興</a:t>
            </a:r>
            <a:r>
              <a:rPr lang="en-US" altLang="zh-TW" b="1" dirty="0" smtClean="0">
                <a:solidFill>
                  <a:srgbClr val="FF0000"/>
                </a:solidFill>
              </a:rPr>
              <a:t>)</a:t>
            </a:r>
            <a:r>
              <a:rPr lang="zh-TW" altLang="en-US" b="1" dirty="0" smtClean="0"/>
              <a:t>、魏駿宇</a:t>
            </a:r>
            <a:r>
              <a:rPr lang="en-US" altLang="zh-TW" b="1" dirty="0" smtClean="0"/>
              <a:t>(75</a:t>
            </a:r>
            <a:r>
              <a:rPr lang="zh-TW" altLang="en-US" b="1" dirty="0" smtClean="0"/>
              <a:t>級分，礁溪</a:t>
            </a:r>
            <a:r>
              <a:rPr lang="en-US" altLang="zh-TW" b="1" dirty="0" smtClean="0"/>
              <a:t>)</a:t>
            </a:r>
            <a:endParaRPr lang="zh-TW" altLang="en-US" dirty="0" smtClean="0"/>
          </a:p>
          <a:p>
            <a:r>
              <a:rPr lang="zh-TW" altLang="en-US" b="1" dirty="0" smtClean="0"/>
              <a:t>  楊于晨</a:t>
            </a:r>
            <a:r>
              <a:rPr lang="en-US" altLang="zh-TW" b="1" dirty="0" smtClean="0"/>
              <a:t>(73</a:t>
            </a:r>
            <a:r>
              <a:rPr lang="zh-TW" altLang="en-US" b="1" dirty="0" smtClean="0"/>
              <a:t>級分，凱旋</a:t>
            </a:r>
            <a:r>
              <a:rPr lang="en-US" altLang="zh-TW" b="1" dirty="0" smtClean="0"/>
              <a:t>)</a:t>
            </a:r>
            <a:endParaRPr lang="zh-TW" altLang="en-US" dirty="0" smtClean="0"/>
          </a:p>
          <a:p>
            <a:r>
              <a:rPr lang="zh-TW" altLang="en-US" b="1" dirty="0" smtClean="0"/>
              <a:t>  張育銘</a:t>
            </a:r>
            <a:r>
              <a:rPr lang="en-US" altLang="zh-TW" b="1" dirty="0" smtClean="0"/>
              <a:t>(72</a:t>
            </a:r>
            <a:r>
              <a:rPr lang="zh-TW" altLang="en-US" b="1" dirty="0" smtClean="0"/>
              <a:t>級分，頭城</a:t>
            </a:r>
            <a:r>
              <a:rPr lang="en-US" altLang="zh-TW" b="1" dirty="0" smtClean="0"/>
              <a:t>)</a:t>
            </a:r>
            <a:r>
              <a:rPr lang="zh-TW" altLang="en-US" b="1" dirty="0" smtClean="0"/>
              <a:t>、</a:t>
            </a:r>
            <a:r>
              <a:rPr lang="zh-TW" altLang="en-US" b="1" dirty="0" smtClean="0">
                <a:solidFill>
                  <a:srgbClr val="FF0000"/>
                </a:solidFill>
              </a:rPr>
              <a:t>郭宇恆</a:t>
            </a:r>
            <a:r>
              <a:rPr lang="en-US" altLang="zh-TW" b="1" dirty="0" smtClean="0">
                <a:solidFill>
                  <a:srgbClr val="FF0000"/>
                </a:solidFill>
              </a:rPr>
              <a:t>(72</a:t>
            </a:r>
            <a:r>
              <a:rPr lang="zh-TW" altLang="en-US" b="1" dirty="0" smtClean="0">
                <a:solidFill>
                  <a:srgbClr val="FF0000"/>
                </a:solidFill>
              </a:rPr>
              <a:t>級分，復興</a:t>
            </a:r>
            <a:r>
              <a:rPr lang="en-US" altLang="zh-TW" b="1" dirty="0" smtClean="0">
                <a:solidFill>
                  <a:srgbClr val="FF0000"/>
                </a:solidFill>
              </a:rPr>
              <a:t>)</a:t>
            </a:r>
            <a:r>
              <a:rPr lang="zh-TW" altLang="en-US" b="1" dirty="0" smtClean="0"/>
              <a:t>、</a:t>
            </a:r>
            <a:r>
              <a:rPr lang="zh-TW" altLang="en-US" b="1" dirty="0" smtClean="0">
                <a:solidFill>
                  <a:srgbClr val="FF0000"/>
                </a:solidFill>
              </a:rPr>
              <a:t>陳佑昕</a:t>
            </a:r>
            <a:r>
              <a:rPr lang="en-US" altLang="zh-TW" b="1" dirty="0" smtClean="0">
                <a:solidFill>
                  <a:srgbClr val="FF0000"/>
                </a:solidFill>
              </a:rPr>
              <a:t>(72</a:t>
            </a:r>
            <a:r>
              <a:rPr lang="zh-TW" altLang="en-US" b="1" dirty="0" smtClean="0">
                <a:solidFill>
                  <a:srgbClr val="FF0000"/>
                </a:solidFill>
              </a:rPr>
              <a:t>級分，復興</a:t>
            </a:r>
            <a:r>
              <a:rPr lang="en-US" altLang="zh-TW" b="1" dirty="0" smtClean="0">
                <a:solidFill>
                  <a:srgbClr val="FF0000"/>
                </a:solidFill>
              </a:rPr>
              <a:t>)</a:t>
            </a:r>
            <a:endParaRPr lang="zh-TW" altLang="en-US" dirty="0" smtClean="0">
              <a:solidFill>
                <a:srgbClr val="FF0000"/>
              </a:solidFill>
            </a:endParaRPr>
          </a:p>
          <a:p>
            <a:r>
              <a:rPr lang="zh-TW" altLang="en-US" b="1" dirty="0" smtClean="0"/>
              <a:t>  楊則軒</a:t>
            </a:r>
            <a:r>
              <a:rPr lang="en-US" altLang="zh-TW" b="1" dirty="0" smtClean="0"/>
              <a:t>(71</a:t>
            </a:r>
            <a:r>
              <a:rPr lang="zh-TW" altLang="en-US" b="1" dirty="0" smtClean="0"/>
              <a:t>級分，礁溪</a:t>
            </a:r>
            <a:r>
              <a:rPr lang="en-US" altLang="zh-TW" b="1" dirty="0" smtClean="0"/>
              <a:t>)</a:t>
            </a:r>
            <a:r>
              <a:rPr lang="zh-TW" altLang="en-US" b="1" dirty="0" smtClean="0"/>
              <a:t>、</a:t>
            </a:r>
            <a:r>
              <a:rPr lang="zh-TW" altLang="en-US" b="1" dirty="0" smtClean="0">
                <a:solidFill>
                  <a:srgbClr val="FF0000"/>
                </a:solidFill>
              </a:rPr>
              <a:t>葉家榮</a:t>
            </a:r>
            <a:r>
              <a:rPr lang="en-US" altLang="zh-TW" b="1" dirty="0" smtClean="0">
                <a:solidFill>
                  <a:srgbClr val="FF0000"/>
                </a:solidFill>
              </a:rPr>
              <a:t>(71</a:t>
            </a:r>
            <a:r>
              <a:rPr lang="zh-TW" altLang="en-US" b="1" dirty="0" smtClean="0">
                <a:solidFill>
                  <a:srgbClr val="FF0000"/>
                </a:solidFill>
              </a:rPr>
              <a:t>級分，復興</a:t>
            </a:r>
            <a:r>
              <a:rPr lang="en-US" altLang="zh-TW" b="1" dirty="0" smtClean="0">
                <a:solidFill>
                  <a:srgbClr val="FF0000"/>
                </a:solidFill>
              </a:rPr>
              <a:t>)</a:t>
            </a:r>
            <a:endParaRPr lang="zh-TW" altLang="en-US" dirty="0" smtClean="0">
              <a:solidFill>
                <a:srgbClr val="FF0000"/>
              </a:solidFill>
            </a:endParaRPr>
          </a:p>
          <a:p>
            <a:r>
              <a:rPr lang="zh-TW" altLang="en-US" b="1" dirty="0" smtClean="0">
                <a:solidFill>
                  <a:srgbClr val="FF0000"/>
                </a:solidFill>
              </a:rPr>
              <a:t>  邱心妍</a:t>
            </a:r>
            <a:r>
              <a:rPr lang="en-US" altLang="zh-TW" b="1" dirty="0" smtClean="0">
                <a:solidFill>
                  <a:srgbClr val="FF0000"/>
                </a:solidFill>
              </a:rPr>
              <a:t>(70</a:t>
            </a:r>
            <a:r>
              <a:rPr lang="zh-TW" altLang="en-US" b="1" dirty="0" smtClean="0">
                <a:solidFill>
                  <a:srgbClr val="FF0000"/>
                </a:solidFill>
              </a:rPr>
              <a:t>級分，復興</a:t>
            </a:r>
            <a:r>
              <a:rPr lang="en-US" altLang="zh-TW" b="1" dirty="0" smtClean="0">
                <a:solidFill>
                  <a:srgbClr val="FF0000"/>
                </a:solidFill>
              </a:rPr>
              <a:t>)</a:t>
            </a:r>
            <a:r>
              <a:rPr lang="zh-TW" altLang="en-US" b="1" dirty="0" smtClean="0">
                <a:solidFill>
                  <a:srgbClr val="FF0000"/>
                </a:solidFill>
              </a:rPr>
              <a:t>、陳悅然</a:t>
            </a:r>
            <a:r>
              <a:rPr lang="en-US" altLang="zh-TW" b="1" dirty="0" smtClean="0">
                <a:solidFill>
                  <a:srgbClr val="FF0000"/>
                </a:solidFill>
              </a:rPr>
              <a:t>(70</a:t>
            </a:r>
            <a:r>
              <a:rPr lang="zh-TW" altLang="en-US" b="1" dirty="0" smtClean="0">
                <a:solidFill>
                  <a:srgbClr val="FF0000"/>
                </a:solidFill>
              </a:rPr>
              <a:t>級分，復興</a:t>
            </a:r>
            <a:r>
              <a:rPr lang="en-US" altLang="zh-TW" b="1" dirty="0" smtClean="0">
                <a:solidFill>
                  <a:srgbClr val="FF0000"/>
                </a:solidFill>
              </a:rPr>
              <a:t>)</a:t>
            </a:r>
            <a:r>
              <a:rPr lang="zh-TW" altLang="en-US" b="1" dirty="0" smtClean="0">
                <a:solidFill>
                  <a:srgbClr val="FF0000"/>
                </a:solidFill>
              </a:rPr>
              <a:t>、</a:t>
            </a:r>
            <a:r>
              <a:rPr lang="zh-TW" altLang="en-US" b="1" dirty="0" smtClean="0"/>
              <a:t>曾玟銨</a:t>
            </a:r>
            <a:r>
              <a:rPr lang="en-US" altLang="zh-TW" b="1" dirty="0" smtClean="0"/>
              <a:t>(70</a:t>
            </a:r>
            <a:r>
              <a:rPr lang="zh-TW" altLang="en-US" b="1" dirty="0" smtClean="0"/>
              <a:t>級分，宜蘭</a:t>
            </a:r>
            <a:r>
              <a:rPr lang="en-US" altLang="zh-TW" b="1" dirty="0" smtClean="0"/>
              <a:t>)</a:t>
            </a:r>
            <a:r>
              <a:rPr lang="zh-TW" altLang="en-US" b="1" dirty="0" smtClean="0"/>
              <a:t>、白威廷</a:t>
            </a:r>
            <a:r>
              <a:rPr lang="en-US" altLang="zh-TW" b="1" dirty="0" smtClean="0"/>
              <a:t>(70</a:t>
            </a:r>
            <a:r>
              <a:rPr lang="zh-TW" altLang="en-US" b="1" dirty="0" smtClean="0"/>
              <a:t>級分，中華</a:t>
            </a:r>
            <a:r>
              <a:rPr lang="en-US" altLang="zh-TW" b="1" dirty="0" smtClean="0"/>
              <a:t>)</a:t>
            </a:r>
            <a:endParaRPr lang="zh-TW" altLang="en-US" dirty="0" smtClean="0"/>
          </a:p>
          <a:p>
            <a:endParaRPr lang="zh-TW" altLang="en-US" dirty="0"/>
          </a:p>
        </p:txBody>
      </p:sp>
    </p:spTree>
  </p:cSld>
  <p:clrMapOvr>
    <a:masterClrMapping/>
  </p:clrMapOvr>
  <p:transition advClick="0" advTm="500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年宜蘭縣中小學田徑錦標賽成績</a:t>
            </a:r>
            <a:r>
              <a:rPr lang="en-US" altLang="zh-TW" sz="2200" dirty="0" smtClean="0"/>
              <a:t>1061205</a:t>
            </a:r>
            <a:endParaRPr lang="zh-TW" altLang="en-US" dirty="0"/>
          </a:p>
        </p:txBody>
      </p:sp>
      <p:sp>
        <p:nvSpPr>
          <p:cNvPr id="3" name="內容版面配置區 2"/>
          <p:cNvSpPr>
            <a:spLocks noGrp="1"/>
          </p:cNvSpPr>
          <p:nvPr>
            <p:ph idx="1"/>
          </p:nvPr>
        </p:nvSpPr>
        <p:spPr/>
        <p:txBody>
          <a:bodyPr/>
          <a:lstStyle/>
          <a:p>
            <a:r>
              <a:rPr lang="zh-TW" altLang="en-US" dirty="0" smtClean="0"/>
              <a:t>人單項：計獲得</a:t>
            </a:r>
            <a:r>
              <a:rPr lang="en-US" altLang="zh-TW" dirty="0" smtClean="0"/>
              <a:t>11</a:t>
            </a:r>
            <a:r>
              <a:rPr lang="zh-TW" altLang="en-US" dirty="0" smtClean="0"/>
              <a:t>金</a:t>
            </a:r>
            <a:r>
              <a:rPr lang="en-US" altLang="zh-TW" dirty="0" smtClean="0"/>
              <a:t>7</a:t>
            </a:r>
            <a:r>
              <a:rPr lang="zh-TW" altLang="en-US" dirty="0" smtClean="0"/>
              <a:t>銀</a:t>
            </a:r>
            <a:r>
              <a:rPr lang="en-US" altLang="zh-TW" dirty="0" smtClean="0"/>
              <a:t>4</a:t>
            </a:r>
            <a:r>
              <a:rPr lang="zh-TW" altLang="en-US" dirty="0" smtClean="0"/>
              <a:t>銅。</a:t>
            </a:r>
            <a:br>
              <a:rPr lang="zh-TW" altLang="en-US" dirty="0" smtClean="0"/>
            </a:br>
            <a:r>
              <a:rPr lang="zh-TW" altLang="en-US" dirty="0" smtClean="0"/>
              <a:t/>
            </a:r>
            <a:br>
              <a:rPr lang="zh-TW" altLang="en-US" dirty="0" smtClean="0"/>
            </a:br>
            <a:r>
              <a:rPr lang="en-US" altLang="zh-TW" dirty="0" smtClean="0"/>
              <a:t>814</a:t>
            </a:r>
            <a:r>
              <a:rPr lang="zh-TW" altLang="en-US" dirty="0" smtClean="0"/>
              <a:t>鍾欣儒及</a:t>
            </a:r>
            <a:r>
              <a:rPr lang="en-US" altLang="zh-TW" dirty="0" smtClean="0"/>
              <a:t>817</a:t>
            </a:r>
            <a:r>
              <a:rPr lang="zh-TW" altLang="en-US" dirty="0" smtClean="0"/>
              <a:t>莊多佳奪得國女混合運動冠亞軍，並同時打破大會紀錄。</a:t>
            </a:r>
            <a:br>
              <a:rPr lang="zh-TW" altLang="en-US" dirty="0" smtClean="0"/>
            </a:br>
            <a:r>
              <a:rPr lang="zh-TW" altLang="en-US" dirty="0" smtClean="0"/>
              <a:t/>
            </a:r>
            <a:br>
              <a:rPr lang="zh-TW" altLang="en-US" dirty="0" smtClean="0"/>
            </a:br>
            <a:r>
              <a:rPr lang="zh-TW" altLang="en-US" dirty="0" smtClean="0"/>
              <a:t>總錦標</a:t>
            </a:r>
            <a:br>
              <a:rPr lang="zh-TW" altLang="en-US" dirty="0" smtClean="0"/>
            </a:br>
            <a:r>
              <a:rPr lang="zh-TW" altLang="en-US" dirty="0" smtClean="0"/>
              <a:t>國女田徑總錦標冠軍，順利完成九年霸。</a:t>
            </a:r>
            <a:br>
              <a:rPr lang="zh-TW" altLang="en-US" dirty="0" smtClean="0"/>
            </a:br>
            <a:r>
              <a:rPr lang="zh-TW" altLang="en-US" dirty="0" smtClean="0"/>
              <a:t>國男田徑總錦標第四名。　</a:t>
            </a:r>
            <a:endParaRPr lang="zh-TW" altLang="en-US" dirty="0"/>
          </a:p>
        </p:txBody>
      </p:sp>
    </p:spTree>
  </p:cSld>
  <p:clrMapOvr>
    <a:masterClrMapping/>
  </p:clrMapOvr>
  <p:transition advClick="0" advTm="500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年宜蘭縣中小學田徑錦標賽成績</a:t>
            </a:r>
            <a:r>
              <a:rPr lang="en-US" altLang="zh-TW" sz="2200" dirty="0" smtClean="0"/>
              <a:t>1061205</a:t>
            </a:r>
            <a:endParaRPr lang="zh-TW" altLang="en-US" dirty="0"/>
          </a:p>
        </p:txBody>
      </p:sp>
      <p:graphicFrame>
        <p:nvGraphicFramePr>
          <p:cNvPr id="4" name="內容版面配置區 3"/>
          <p:cNvGraphicFramePr>
            <a:graphicFrameLocks noGrp="1"/>
          </p:cNvGraphicFramePr>
          <p:nvPr>
            <p:ph idx="1"/>
          </p:nvPr>
        </p:nvGraphicFramePr>
        <p:xfrm>
          <a:off x="251521" y="1600200"/>
          <a:ext cx="8435280" cy="3708400"/>
        </p:xfrm>
        <a:graphic>
          <a:graphicData uri="http://schemas.openxmlformats.org/drawingml/2006/table">
            <a:tbl>
              <a:tblPr firstRow="1" bandRow="1">
                <a:tableStyleId>{5C22544A-7EE6-4342-B048-85BDC9FD1C3A}</a:tableStyleId>
              </a:tblPr>
              <a:tblGrid>
                <a:gridCol w="1224135"/>
                <a:gridCol w="1512168"/>
                <a:gridCol w="1944216"/>
                <a:gridCol w="1011561"/>
                <a:gridCol w="1371600"/>
                <a:gridCol w="1371600"/>
              </a:tblGrid>
              <a:tr h="370840">
                <a:tc>
                  <a:txBody>
                    <a:bodyPr/>
                    <a:lstStyle/>
                    <a:p>
                      <a:pPr algn="l" fontAlgn="ctr"/>
                      <a:r>
                        <a:rPr lang="zh-TW" altLang="en-US" sz="2400" b="0" i="0" u="none" strike="noStrike" dirty="0">
                          <a:solidFill>
                            <a:srgbClr val="000000"/>
                          </a:solidFill>
                          <a:latin typeface="新細明體"/>
                        </a:rPr>
                        <a:t>班級</a:t>
                      </a:r>
                    </a:p>
                  </a:txBody>
                  <a:tcPr marL="6350" marR="6350" marT="6350" marB="0" anchor="ctr"/>
                </a:tc>
                <a:tc>
                  <a:txBody>
                    <a:bodyPr/>
                    <a:lstStyle/>
                    <a:p>
                      <a:pPr algn="l" fontAlgn="ctr"/>
                      <a:r>
                        <a:rPr lang="zh-TW" altLang="en-US" sz="2400" b="0" i="0" u="none" strike="noStrike">
                          <a:solidFill>
                            <a:srgbClr val="000000"/>
                          </a:solidFill>
                          <a:latin typeface="新細明體"/>
                        </a:rPr>
                        <a:t>姓名</a:t>
                      </a:r>
                    </a:p>
                  </a:txBody>
                  <a:tcPr marL="6350" marR="6350" marT="6350" marB="0" anchor="ctr"/>
                </a:tc>
                <a:tc>
                  <a:txBody>
                    <a:bodyPr/>
                    <a:lstStyle/>
                    <a:p>
                      <a:pPr algn="l" fontAlgn="ctr"/>
                      <a:r>
                        <a:rPr lang="zh-TW" altLang="en-US" sz="2400" b="0" i="0" u="none" strike="noStrike">
                          <a:solidFill>
                            <a:srgbClr val="000000"/>
                          </a:solidFill>
                          <a:latin typeface="新細明體"/>
                        </a:rPr>
                        <a:t>項目</a:t>
                      </a:r>
                    </a:p>
                  </a:txBody>
                  <a:tcPr marL="6350" marR="6350" marT="6350" marB="0" anchor="ctr"/>
                </a:tc>
                <a:tc>
                  <a:txBody>
                    <a:bodyPr/>
                    <a:lstStyle/>
                    <a:p>
                      <a:pPr algn="l" fontAlgn="ctr"/>
                      <a:r>
                        <a:rPr lang="zh-TW" altLang="en-US" sz="2400" b="0" i="0" u="none" strike="noStrike">
                          <a:solidFill>
                            <a:srgbClr val="000000"/>
                          </a:solidFill>
                          <a:latin typeface="新細明體"/>
                        </a:rPr>
                        <a:t>名次</a:t>
                      </a:r>
                    </a:p>
                  </a:txBody>
                  <a:tcPr marL="6350" marR="6350" marT="6350" marB="0" anchor="ctr"/>
                </a:tc>
                <a:tc>
                  <a:txBody>
                    <a:bodyPr/>
                    <a:lstStyle/>
                    <a:p>
                      <a:pPr algn="l" fontAlgn="ctr"/>
                      <a:r>
                        <a:rPr lang="zh-TW" altLang="en-US" sz="2400" b="0" i="0" u="none" strike="noStrike">
                          <a:solidFill>
                            <a:srgbClr val="000000"/>
                          </a:solidFill>
                          <a:latin typeface="新細明體"/>
                        </a:rPr>
                        <a:t>成績</a:t>
                      </a:r>
                    </a:p>
                  </a:txBody>
                  <a:tcPr marL="6350" marR="6350" marT="6350" marB="0" anchor="ctr"/>
                </a:tc>
                <a:tc>
                  <a:txBody>
                    <a:bodyPr/>
                    <a:lstStyle/>
                    <a:p>
                      <a:pPr algn="l" fontAlgn="ctr"/>
                      <a:r>
                        <a:rPr lang="zh-TW" altLang="en-US" sz="2400" b="0" i="0" u="none" strike="noStrike">
                          <a:solidFill>
                            <a:srgbClr val="000000"/>
                          </a:solidFill>
                          <a:latin typeface="新細明體"/>
                        </a:rPr>
                        <a:t>備註</a:t>
                      </a:r>
                    </a:p>
                  </a:txBody>
                  <a:tcPr marL="6350" marR="6350" marT="6350" marB="0" anchor="ctr"/>
                </a:tc>
              </a:tr>
              <a:tr h="370840">
                <a:tc>
                  <a:txBody>
                    <a:bodyPr/>
                    <a:lstStyle/>
                    <a:p>
                      <a:pPr algn="l" fontAlgn="ctr"/>
                      <a:r>
                        <a:rPr lang="en-US" altLang="zh-TW" sz="2400" b="0" i="0" u="none" strike="noStrike" dirty="0">
                          <a:solidFill>
                            <a:srgbClr val="000000"/>
                          </a:solidFill>
                          <a:latin typeface="新細明體"/>
                        </a:rPr>
                        <a:t>907-16</a:t>
                      </a:r>
                    </a:p>
                  </a:txBody>
                  <a:tcPr marL="6350" marR="6350" marT="6350" marB="0" anchor="ctr"/>
                </a:tc>
                <a:tc>
                  <a:txBody>
                    <a:bodyPr/>
                    <a:lstStyle/>
                    <a:p>
                      <a:pPr algn="l" fontAlgn="ctr"/>
                      <a:r>
                        <a:rPr lang="zh-TW" altLang="en-US" sz="2400" b="0" i="0" u="none" strike="noStrike">
                          <a:solidFill>
                            <a:srgbClr val="000000"/>
                          </a:solidFill>
                          <a:latin typeface="新細明體"/>
                        </a:rPr>
                        <a:t>方瓊慧</a:t>
                      </a:r>
                    </a:p>
                  </a:txBody>
                  <a:tcPr marL="6350" marR="6350" marT="6350" marB="0" anchor="ctr"/>
                </a:tc>
                <a:tc>
                  <a:txBody>
                    <a:bodyPr/>
                    <a:lstStyle/>
                    <a:p>
                      <a:pPr algn="l" fontAlgn="ctr"/>
                      <a:r>
                        <a:rPr lang="zh-TW" altLang="en-US" sz="2400" b="0" i="0" u="none" strike="noStrike">
                          <a:solidFill>
                            <a:srgbClr val="000000"/>
                          </a:solidFill>
                          <a:latin typeface="新細明體"/>
                        </a:rPr>
                        <a:t>國女鐵餅</a:t>
                      </a:r>
                    </a:p>
                  </a:txBody>
                  <a:tcPr marL="6350" marR="6350" marT="6350" marB="0" anchor="ctr"/>
                </a:tc>
                <a:tc>
                  <a:txBody>
                    <a:bodyPr/>
                    <a:lstStyle/>
                    <a:p>
                      <a:pPr algn="ctr" fontAlgn="ctr"/>
                      <a:r>
                        <a:rPr lang="en-US" altLang="zh-TW" sz="2400" b="0" i="0" u="none" strike="noStrike">
                          <a:solidFill>
                            <a:srgbClr val="000000"/>
                          </a:solidFill>
                          <a:latin typeface="新細明體"/>
                        </a:rPr>
                        <a:t>1</a:t>
                      </a:r>
                    </a:p>
                  </a:txBody>
                  <a:tcPr marL="6350" marR="6350" marT="6350" marB="0" anchor="ctr"/>
                </a:tc>
                <a:tc>
                  <a:txBody>
                    <a:bodyPr/>
                    <a:lstStyle/>
                    <a:p>
                      <a:pPr algn="r" fontAlgn="ctr"/>
                      <a:r>
                        <a:rPr lang="en-US" altLang="zh-TW" sz="2400" b="0" i="0" u="none" strike="noStrike">
                          <a:solidFill>
                            <a:srgbClr val="000000"/>
                          </a:solidFill>
                          <a:latin typeface="新細明體"/>
                        </a:rPr>
                        <a:t>28</a:t>
                      </a:r>
                      <a:r>
                        <a:rPr lang="zh-TW" altLang="en-US" sz="2400" b="0" i="0" u="none" strike="noStrike">
                          <a:solidFill>
                            <a:srgbClr val="000000"/>
                          </a:solidFill>
                          <a:latin typeface="新細明體"/>
                        </a:rPr>
                        <a:t>米</a:t>
                      </a:r>
                      <a:r>
                        <a:rPr lang="en-US" altLang="zh-TW" sz="2400" b="0" i="0" u="none" strike="noStrike">
                          <a:solidFill>
                            <a:srgbClr val="000000"/>
                          </a:solidFill>
                          <a:latin typeface="新細明體"/>
                        </a:rPr>
                        <a:t>72</a:t>
                      </a:r>
                    </a:p>
                  </a:txBody>
                  <a:tcPr marL="6350" marR="6350" marT="6350" marB="0" anchor="ctr"/>
                </a:tc>
                <a:tc>
                  <a:txBody>
                    <a:bodyPr/>
                    <a:lstStyle/>
                    <a:p>
                      <a:pPr algn="ctr" fontAlgn="ctr"/>
                      <a:r>
                        <a:rPr lang="zh-TW" altLang="en-US" sz="24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400" b="0" i="0" u="none" strike="noStrike">
                          <a:solidFill>
                            <a:srgbClr val="000000"/>
                          </a:solidFill>
                          <a:latin typeface="新細明體"/>
                        </a:rPr>
                        <a:t>907-16</a:t>
                      </a:r>
                    </a:p>
                  </a:txBody>
                  <a:tcPr marL="6350" marR="6350" marT="6350" marB="0" anchor="ctr"/>
                </a:tc>
                <a:tc>
                  <a:txBody>
                    <a:bodyPr/>
                    <a:lstStyle/>
                    <a:p>
                      <a:pPr algn="l" fontAlgn="ctr"/>
                      <a:r>
                        <a:rPr lang="zh-TW" altLang="en-US" sz="2400" b="0" i="0" u="none" strike="noStrike" dirty="0">
                          <a:solidFill>
                            <a:srgbClr val="000000"/>
                          </a:solidFill>
                          <a:latin typeface="新細明體"/>
                        </a:rPr>
                        <a:t>方瓊慧</a:t>
                      </a:r>
                    </a:p>
                  </a:txBody>
                  <a:tcPr marL="6350" marR="6350" marT="6350" marB="0" anchor="ctr"/>
                </a:tc>
                <a:tc>
                  <a:txBody>
                    <a:bodyPr/>
                    <a:lstStyle/>
                    <a:p>
                      <a:pPr algn="l" fontAlgn="ctr"/>
                      <a:r>
                        <a:rPr lang="zh-TW" altLang="en-US" sz="2400" b="0" i="0" u="none" strike="noStrike">
                          <a:solidFill>
                            <a:srgbClr val="000000"/>
                          </a:solidFill>
                          <a:latin typeface="新細明體"/>
                        </a:rPr>
                        <a:t>國女標槍</a:t>
                      </a:r>
                    </a:p>
                  </a:txBody>
                  <a:tcPr marL="6350" marR="6350" marT="6350" marB="0" anchor="ctr"/>
                </a:tc>
                <a:tc>
                  <a:txBody>
                    <a:bodyPr/>
                    <a:lstStyle/>
                    <a:p>
                      <a:pPr algn="ctr" fontAlgn="ctr"/>
                      <a:r>
                        <a:rPr lang="en-US" altLang="zh-TW" sz="2400" b="0" i="0" u="none" strike="noStrike">
                          <a:solidFill>
                            <a:srgbClr val="000000"/>
                          </a:solidFill>
                          <a:latin typeface="新細明體"/>
                        </a:rPr>
                        <a:t>1</a:t>
                      </a:r>
                    </a:p>
                  </a:txBody>
                  <a:tcPr marL="6350" marR="6350" marT="6350" marB="0" anchor="ctr"/>
                </a:tc>
                <a:tc>
                  <a:txBody>
                    <a:bodyPr/>
                    <a:lstStyle/>
                    <a:p>
                      <a:pPr algn="r" fontAlgn="ctr"/>
                      <a:r>
                        <a:rPr lang="en-US" altLang="zh-TW" sz="2400" b="0" i="0" u="none" strike="noStrike">
                          <a:solidFill>
                            <a:srgbClr val="000000"/>
                          </a:solidFill>
                          <a:latin typeface="新細明體"/>
                        </a:rPr>
                        <a:t>42</a:t>
                      </a:r>
                      <a:r>
                        <a:rPr lang="zh-TW" altLang="en-US" sz="2400" b="0" i="0" u="none" strike="noStrike">
                          <a:solidFill>
                            <a:srgbClr val="000000"/>
                          </a:solidFill>
                          <a:latin typeface="新細明體"/>
                        </a:rPr>
                        <a:t>米</a:t>
                      </a:r>
                      <a:r>
                        <a:rPr lang="en-US" altLang="zh-TW" sz="2400" b="0" i="0" u="none" strike="noStrike">
                          <a:solidFill>
                            <a:srgbClr val="000000"/>
                          </a:solidFill>
                          <a:latin typeface="新細明體"/>
                        </a:rPr>
                        <a:t>39</a:t>
                      </a:r>
                    </a:p>
                  </a:txBody>
                  <a:tcPr marL="6350" marR="6350" marT="6350" marB="0" anchor="ctr"/>
                </a:tc>
                <a:tc>
                  <a:txBody>
                    <a:bodyPr/>
                    <a:lstStyle/>
                    <a:p>
                      <a:pPr algn="ctr" fontAlgn="ctr"/>
                      <a:r>
                        <a:rPr lang="zh-TW" altLang="en-US" sz="24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400" b="0" i="0" u="none" strike="noStrike">
                          <a:solidFill>
                            <a:srgbClr val="000000"/>
                          </a:solidFill>
                          <a:latin typeface="新細明體"/>
                        </a:rPr>
                        <a:t>911-18</a:t>
                      </a:r>
                    </a:p>
                  </a:txBody>
                  <a:tcPr marL="6350" marR="6350" marT="6350" marB="0" anchor="ctr"/>
                </a:tc>
                <a:tc>
                  <a:txBody>
                    <a:bodyPr/>
                    <a:lstStyle/>
                    <a:p>
                      <a:pPr algn="l" fontAlgn="ctr"/>
                      <a:r>
                        <a:rPr lang="zh-TW" altLang="en-US" sz="2400" b="0" i="0" u="none" strike="noStrike" dirty="0">
                          <a:solidFill>
                            <a:srgbClr val="000000"/>
                          </a:solidFill>
                          <a:latin typeface="新細明體"/>
                        </a:rPr>
                        <a:t>李芯</a:t>
                      </a:r>
                    </a:p>
                  </a:txBody>
                  <a:tcPr marL="6350" marR="6350" marT="6350" marB="0" anchor="ctr"/>
                </a:tc>
                <a:tc>
                  <a:txBody>
                    <a:bodyPr/>
                    <a:lstStyle/>
                    <a:p>
                      <a:pPr algn="l" fontAlgn="ctr"/>
                      <a:r>
                        <a:rPr lang="zh-TW" altLang="en-US" sz="2400" b="0" i="0" u="none" strike="noStrike" dirty="0">
                          <a:solidFill>
                            <a:srgbClr val="000000"/>
                          </a:solidFill>
                          <a:latin typeface="新細明體"/>
                        </a:rPr>
                        <a:t>國女撐竿跳高</a:t>
                      </a:r>
                    </a:p>
                  </a:txBody>
                  <a:tcPr marL="6350" marR="6350" marT="6350" marB="0" anchor="ctr"/>
                </a:tc>
                <a:tc>
                  <a:txBody>
                    <a:bodyPr/>
                    <a:lstStyle/>
                    <a:p>
                      <a:pPr algn="ctr" fontAlgn="ctr"/>
                      <a:r>
                        <a:rPr lang="en-US" altLang="zh-TW" sz="2400" b="0" i="0" u="none" strike="noStrike">
                          <a:solidFill>
                            <a:srgbClr val="000000"/>
                          </a:solidFill>
                          <a:latin typeface="新細明體"/>
                        </a:rPr>
                        <a:t>1</a:t>
                      </a:r>
                    </a:p>
                  </a:txBody>
                  <a:tcPr marL="6350" marR="6350" marT="6350" marB="0" anchor="ctr"/>
                </a:tc>
                <a:tc>
                  <a:txBody>
                    <a:bodyPr/>
                    <a:lstStyle/>
                    <a:p>
                      <a:pPr algn="r" fontAlgn="ctr"/>
                      <a:r>
                        <a:rPr lang="en-US" altLang="zh-TW" sz="2400" b="0" i="0" u="none" strike="noStrike">
                          <a:solidFill>
                            <a:srgbClr val="000000"/>
                          </a:solidFill>
                          <a:latin typeface="新細明體"/>
                        </a:rPr>
                        <a:t>2</a:t>
                      </a:r>
                      <a:r>
                        <a:rPr lang="zh-TW" altLang="en-US" sz="2400" b="0" i="0" u="none" strike="noStrike">
                          <a:solidFill>
                            <a:srgbClr val="000000"/>
                          </a:solidFill>
                          <a:latin typeface="新細明體"/>
                        </a:rPr>
                        <a:t>米</a:t>
                      </a:r>
                      <a:r>
                        <a:rPr lang="en-US" altLang="zh-TW" sz="2400" b="0" i="0" u="none" strike="noStrike">
                          <a:solidFill>
                            <a:srgbClr val="000000"/>
                          </a:solidFill>
                          <a:latin typeface="新細明體"/>
                        </a:rPr>
                        <a:t>80</a:t>
                      </a:r>
                    </a:p>
                  </a:txBody>
                  <a:tcPr marL="6350" marR="6350" marT="6350" marB="0" anchor="ctr"/>
                </a:tc>
                <a:tc>
                  <a:txBody>
                    <a:bodyPr/>
                    <a:lstStyle/>
                    <a:p>
                      <a:pPr algn="ctr" fontAlgn="ctr"/>
                      <a:r>
                        <a:rPr lang="zh-TW" altLang="en-US" sz="24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400" b="0" i="0" u="none" strike="noStrike">
                          <a:solidFill>
                            <a:srgbClr val="000000"/>
                          </a:solidFill>
                          <a:latin typeface="新細明體"/>
                        </a:rPr>
                        <a:t>914-23</a:t>
                      </a:r>
                    </a:p>
                  </a:txBody>
                  <a:tcPr marL="6350" marR="6350" marT="6350" marB="0" anchor="ctr"/>
                </a:tc>
                <a:tc>
                  <a:txBody>
                    <a:bodyPr/>
                    <a:lstStyle/>
                    <a:p>
                      <a:pPr algn="l" fontAlgn="ctr"/>
                      <a:r>
                        <a:rPr lang="zh-TW" altLang="en-US" sz="2400" b="0" i="0" u="none" strike="noStrike">
                          <a:solidFill>
                            <a:srgbClr val="000000"/>
                          </a:solidFill>
                          <a:latin typeface="新細明體"/>
                        </a:rPr>
                        <a:t>張宇秀</a:t>
                      </a:r>
                    </a:p>
                  </a:txBody>
                  <a:tcPr marL="6350" marR="6350" marT="6350" marB="0" anchor="ctr"/>
                </a:tc>
                <a:tc>
                  <a:txBody>
                    <a:bodyPr/>
                    <a:lstStyle/>
                    <a:p>
                      <a:pPr algn="l" fontAlgn="ctr"/>
                      <a:r>
                        <a:rPr lang="zh-TW" altLang="en-US" sz="2400" b="0" i="0" u="none" strike="noStrike" dirty="0">
                          <a:solidFill>
                            <a:srgbClr val="000000"/>
                          </a:solidFill>
                          <a:latin typeface="新細明體"/>
                        </a:rPr>
                        <a:t>國女鏈球</a:t>
                      </a:r>
                    </a:p>
                  </a:txBody>
                  <a:tcPr marL="6350" marR="6350" marT="6350" marB="0" anchor="ctr"/>
                </a:tc>
                <a:tc>
                  <a:txBody>
                    <a:bodyPr/>
                    <a:lstStyle/>
                    <a:p>
                      <a:pPr algn="ctr" fontAlgn="ctr"/>
                      <a:r>
                        <a:rPr lang="en-US" altLang="zh-TW" sz="2400" b="0" i="0" u="none" strike="noStrike" dirty="0">
                          <a:solidFill>
                            <a:srgbClr val="000000"/>
                          </a:solidFill>
                          <a:latin typeface="新細明體"/>
                        </a:rPr>
                        <a:t>1</a:t>
                      </a:r>
                    </a:p>
                  </a:txBody>
                  <a:tcPr marL="6350" marR="6350" marT="6350" marB="0" anchor="ctr"/>
                </a:tc>
                <a:tc>
                  <a:txBody>
                    <a:bodyPr/>
                    <a:lstStyle/>
                    <a:p>
                      <a:pPr algn="r" fontAlgn="ctr"/>
                      <a:r>
                        <a:rPr lang="en-US" altLang="zh-TW" sz="2400" b="0" i="0" u="none" strike="noStrike">
                          <a:solidFill>
                            <a:srgbClr val="000000"/>
                          </a:solidFill>
                          <a:latin typeface="新細明體"/>
                        </a:rPr>
                        <a:t>43</a:t>
                      </a:r>
                      <a:r>
                        <a:rPr lang="zh-TW" altLang="en-US" sz="2400" b="0" i="0" u="none" strike="noStrike">
                          <a:solidFill>
                            <a:srgbClr val="000000"/>
                          </a:solidFill>
                          <a:latin typeface="新細明體"/>
                        </a:rPr>
                        <a:t>米</a:t>
                      </a:r>
                      <a:r>
                        <a:rPr lang="en-US" altLang="zh-TW" sz="2400" b="0" i="0" u="none" strike="noStrike">
                          <a:solidFill>
                            <a:srgbClr val="000000"/>
                          </a:solidFill>
                          <a:latin typeface="新細明體"/>
                        </a:rPr>
                        <a:t>38</a:t>
                      </a:r>
                    </a:p>
                  </a:txBody>
                  <a:tcPr marL="6350" marR="6350" marT="6350" marB="0" anchor="ctr"/>
                </a:tc>
                <a:tc>
                  <a:txBody>
                    <a:bodyPr/>
                    <a:lstStyle/>
                    <a:p>
                      <a:pPr algn="ctr" fontAlgn="ctr"/>
                      <a:r>
                        <a:rPr lang="zh-TW" altLang="en-US" sz="24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400" b="0" i="0" u="none" strike="noStrike">
                          <a:solidFill>
                            <a:srgbClr val="000000"/>
                          </a:solidFill>
                          <a:latin typeface="新細明體"/>
                        </a:rPr>
                        <a:t>817-24</a:t>
                      </a:r>
                    </a:p>
                  </a:txBody>
                  <a:tcPr marL="6350" marR="6350" marT="6350" marB="0" anchor="ctr"/>
                </a:tc>
                <a:tc>
                  <a:txBody>
                    <a:bodyPr/>
                    <a:lstStyle/>
                    <a:p>
                      <a:pPr algn="l" fontAlgn="ctr"/>
                      <a:r>
                        <a:rPr lang="zh-TW" altLang="en-US" sz="2400" b="0" i="0" u="none" strike="noStrike">
                          <a:solidFill>
                            <a:srgbClr val="000000"/>
                          </a:solidFill>
                          <a:latin typeface="新細明體"/>
                        </a:rPr>
                        <a:t>莊多佳</a:t>
                      </a:r>
                    </a:p>
                  </a:txBody>
                  <a:tcPr marL="6350" marR="6350" marT="6350" marB="0" anchor="ctr"/>
                </a:tc>
                <a:tc>
                  <a:txBody>
                    <a:bodyPr/>
                    <a:lstStyle/>
                    <a:p>
                      <a:pPr algn="l" fontAlgn="ctr"/>
                      <a:r>
                        <a:rPr lang="zh-TW" altLang="en-US" sz="2400" b="0" i="0" u="none" strike="noStrike">
                          <a:solidFill>
                            <a:srgbClr val="000000"/>
                          </a:solidFill>
                          <a:latin typeface="新細明體"/>
                        </a:rPr>
                        <a:t>國女跳遠</a:t>
                      </a:r>
                    </a:p>
                  </a:txBody>
                  <a:tcPr marL="6350" marR="6350" marT="6350" marB="0" anchor="ctr"/>
                </a:tc>
                <a:tc>
                  <a:txBody>
                    <a:bodyPr/>
                    <a:lstStyle/>
                    <a:p>
                      <a:pPr algn="ctr" fontAlgn="ctr"/>
                      <a:r>
                        <a:rPr lang="en-US" altLang="zh-TW" sz="2400" b="0" i="0" u="none" strike="noStrike" dirty="0">
                          <a:solidFill>
                            <a:srgbClr val="000000"/>
                          </a:solidFill>
                          <a:latin typeface="新細明體"/>
                        </a:rPr>
                        <a:t>1</a:t>
                      </a:r>
                    </a:p>
                  </a:txBody>
                  <a:tcPr marL="6350" marR="6350" marT="6350" marB="0" anchor="ctr"/>
                </a:tc>
                <a:tc>
                  <a:txBody>
                    <a:bodyPr/>
                    <a:lstStyle/>
                    <a:p>
                      <a:pPr algn="r" fontAlgn="ctr"/>
                      <a:r>
                        <a:rPr lang="en-US" altLang="zh-TW" sz="2400" b="0" i="0" u="none" strike="noStrike">
                          <a:solidFill>
                            <a:srgbClr val="000000"/>
                          </a:solidFill>
                          <a:latin typeface="新細明體"/>
                        </a:rPr>
                        <a:t>4</a:t>
                      </a:r>
                      <a:r>
                        <a:rPr lang="zh-TW" altLang="en-US" sz="2400" b="0" i="0" u="none" strike="noStrike">
                          <a:solidFill>
                            <a:srgbClr val="000000"/>
                          </a:solidFill>
                          <a:latin typeface="新細明體"/>
                        </a:rPr>
                        <a:t>米</a:t>
                      </a:r>
                      <a:r>
                        <a:rPr lang="en-US" altLang="zh-TW" sz="2400" b="0" i="0" u="none" strike="noStrike">
                          <a:solidFill>
                            <a:srgbClr val="000000"/>
                          </a:solidFill>
                          <a:latin typeface="新細明體"/>
                        </a:rPr>
                        <a:t>74</a:t>
                      </a:r>
                    </a:p>
                  </a:txBody>
                  <a:tcPr marL="6350" marR="6350" marT="6350" marB="0" anchor="ctr"/>
                </a:tc>
                <a:tc>
                  <a:txBody>
                    <a:bodyPr/>
                    <a:lstStyle/>
                    <a:p>
                      <a:pPr algn="ctr" fontAlgn="ctr"/>
                      <a:r>
                        <a:rPr lang="zh-TW" altLang="en-US" sz="24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400" b="0" i="0" u="none" strike="noStrike">
                          <a:solidFill>
                            <a:srgbClr val="000000"/>
                          </a:solidFill>
                          <a:latin typeface="新細明體"/>
                        </a:rPr>
                        <a:t>814-28</a:t>
                      </a:r>
                    </a:p>
                  </a:txBody>
                  <a:tcPr marL="6350" marR="6350" marT="6350" marB="0" anchor="ctr"/>
                </a:tc>
                <a:tc>
                  <a:txBody>
                    <a:bodyPr/>
                    <a:lstStyle/>
                    <a:p>
                      <a:pPr algn="l" fontAlgn="ctr"/>
                      <a:r>
                        <a:rPr lang="zh-TW" altLang="en-US" sz="2400" b="0" i="0" u="none" strike="noStrike">
                          <a:solidFill>
                            <a:srgbClr val="000000"/>
                          </a:solidFill>
                          <a:latin typeface="新細明體"/>
                        </a:rPr>
                        <a:t>鍾欣儒</a:t>
                      </a:r>
                    </a:p>
                  </a:txBody>
                  <a:tcPr marL="6350" marR="6350" marT="6350" marB="0" anchor="ctr"/>
                </a:tc>
                <a:tc>
                  <a:txBody>
                    <a:bodyPr/>
                    <a:lstStyle/>
                    <a:p>
                      <a:pPr algn="l" fontAlgn="ctr"/>
                      <a:r>
                        <a:rPr lang="zh-TW" altLang="en-US" sz="2400" b="0" i="0" u="none" strike="noStrike">
                          <a:solidFill>
                            <a:srgbClr val="000000"/>
                          </a:solidFill>
                          <a:latin typeface="新細明體"/>
                        </a:rPr>
                        <a:t>國女混合運動</a:t>
                      </a:r>
                    </a:p>
                  </a:txBody>
                  <a:tcPr marL="6350" marR="6350" marT="6350" marB="0" anchor="ctr"/>
                </a:tc>
                <a:tc>
                  <a:txBody>
                    <a:bodyPr/>
                    <a:lstStyle/>
                    <a:p>
                      <a:pPr algn="ctr" fontAlgn="ctr"/>
                      <a:r>
                        <a:rPr lang="en-US" altLang="zh-TW" sz="2400" b="0" i="0" u="none" strike="noStrike" dirty="0">
                          <a:solidFill>
                            <a:srgbClr val="000000"/>
                          </a:solidFill>
                          <a:latin typeface="新細明體"/>
                        </a:rPr>
                        <a:t>1</a:t>
                      </a:r>
                    </a:p>
                  </a:txBody>
                  <a:tcPr marL="6350" marR="6350" marT="6350" marB="0" anchor="ctr"/>
                </a:tc>
                <a:tc>
                  <a:txBody>
                    <a:bodyPr/>
                    <a:lstStyle/>
                    <a:p>
                      <a:pPr algn="r" fontAlgn="ctr"/>
                      <a:r>
                        <a:rPr lang="en-US" altLang="zh-TW" sz="2400" b="0" i="0" u="none" strike="noStrike">
                          <a:solidFill>
                            <a:srgbClr val="000000"/>
                          </a:solidFill>
                          <a:latin typeface="新細明體"/>
                        </a:rPr>
                        <a:t>2337</a:t>
                      </a:r>
                      <a:r>
                        <a:rPr lang="zh-TW" altLang="en-US" sz="2400" b="0" i="0" u="none" strike="noStrike">
                          <a:solidFill>
                            <a:srgbClr val="000000"/>
                          </a:solidFill>
                          <a:latin typeface="新細明體"/>
                        </a:rPr>
                        <a:t>分</a:t>
                      </a:r>
                    </a:p>
                  </a:txBody>
                  <a:tcPr marL="6350" marR="6350" marT="6350" marB="0" anchor="ctr"/>
                </a:tc>
                <a:tc>
                  <a:txBody>
                    <a:bodyPr/>
                    <a:lstStyle/>
                    <a:p>
                      <a:pPr algn="ctr" fontAlgn="ctr"/>
                      <a:r>
                        <a:rPr lang="zh-TW" altLang="en-US" sz="2400" b="0" i="0" u="none" strike="noStrike">
                          <a:solidFill>
                            <a:srgbClr val="000000"/>
                          </a:solidFill>
                          <a:latin typeface="新細明體"/>
                        </a:rPr>
                        <a:t>破紀錄</a:t>
                      </a:r>
                      <a:br>
                        <a:rPr lang="zh-TW" altLang="en-US" sz="2400" b="0" i="0" u="none" strike="noStrike">
                          <a:solidFill>
                            <a:srgbClr val="000000"/>
                          </a:solidFill>
                          <a:latin typeface="新細明體"/>
                        </a:rPr>
                      </a:br>
                      <a:r>
                        <a:rPr lang="en-US" altLang="zh-TW" sz="2400" b="0" i="0" u="none" strike="noStrike">
                          <a:solidFill>
                            <a:srgbClr val="000000"/>
                          </a:solidFill>
                          <a:latin typeface="新細明體"/>
                        </a:rPr>
                        <a:t>(104)2240</a:t>
                      </a:r>
                      <a:r>
                        <a:rPr lang="zh-TW" altLang="en-US" sz="2400" b="0" i="0" u="none" strike="noStrike">
                          <a:solidFill>
                            <a:srgbClr val="000000"/>
                          </a:solidFill>
                          <a:latin typeface="新細明體"/>
                        </a:rPr>
                        <a:t>分</a:t>
                      </a:r>
                    </a:p>
                  </a:txBody>
                  <a:tcPr marL="6350" marR="6350" marT="6350" marB="0" anchor="ctr"/>
                </a:tc>
              </a:tr>
              <a:tr h="370840">
                <a:tc>
                  <a:txBody>
                    <a:bodyPr/>
                    <a:lstStyle/>
                    <a:p>
                      <a:pPr algn="l" fontAlgn="ctr"/>
                      <a:r>
                        <a:rPr lang="en-US" altLang="zh-TW" sz="2400" b="0" i="0" u="none" strike="noStrike">
                          <a:solidFill>
                            <a:srgbClr val="000000"/>
                          </a:solidFill>
                          <a:latin typeface="新細明體"/>
                        </a:rPr>
                        <a:t>801-25</a:t>
                      </a:r>
                    </a:p>
                  </a:txBody>
                  <a:tcPr marL="6350" marR="6350" marT="6350" marB="0" anchor="ctr"/>
                </a:tc>
                <a:tc>
                  <a:txBody>
                    <a:bodyPr/>
                    <a:lstStyle/>
                    <a:p>
                      <a:pPr algn="l" fontAlgn="ctr"/>
                      <a:r>
                        <a:rPr lang="zh-TW" altLang="en-US" sz="2400" b="0" i="0" u="none" strike="noStrike">
                          <a:solidFill>
                            <a:srgbClr val="000000"/>
                          </a:solidFill>
                          <a:latin typeface="新細明體"/>
                        </a:rPr>
                        <a:t>黃芷琪</a:t>
                      </a:r>
                    </a:p>
                  </a:txBody>
                  <a:tcPr marL="6350" marR="6350" marT="6350" marB="0" anchor="ctr"/>
                </a:tc>
                <a:tc>
                  <a:txBody>
                    <a:bodyPr/>
                    <a:lstStyle/>
                    <a:p>
                      <a:pPr algn="l" fontAlgn="ctr"/>
                      <a:r>
                        <a:rPr lang="zh-TW" altLang="en-US" sz="2400" b="0" i="0" u="none" strike="noStrike">
                          <a:solidFill>
                            <a:srgbClr val="000000"/>
                          </a:solidFill>
                          <a:latin typeface="新細明體"/>
                        </a:rPr>
                        <a:t>國女鉛球</a:t>
                      </a:r>
                    </a:p>
                  </a:txBody>
                  <a:tcPr marL="6350" marR="6350" marT="6350" marB="0" anchor="ctr"/>
                </a:tc>
                <a:tc>
                  <a:txBody>
                    <a:bodyPr/>
                    <a:lstStyle/>
                    <a:p>
                      <a:pPr algn="ctr" fontAlgn="ctr"/>
                      <a:r>
                        <a:rPr lang="en-US" altLang="zh-TW" sz="2400" b="0" i="0" u="none" strike="noStrike" dirty="0">
                          <a:solidFill>
                            <a:srgbClr val="000000"/>
                          </a:solidFill>
                          <a:latin typeface="新細明體"/>
                        </a:rPr>
                        <a:t>1</a:t>
                      </a:r>
                    </a:p>
                  </a:txBody>
                  <a:tcPr marL="6350" marR="6350" marT="6350" marB="0" anchor="ctr"/>
                </a:tc>
                <a:tc>
                  <a:txBody>
                    <a:bodyPr/>
                    <a:lstStyle/>
                    <a:p>
                      <a:pPr algn="r" fontAlgn="ctr"/>
                      <a:r>
                        <a:rPr lang="en-US" altLang="zh-TW" sz="2400" b="0" i="0" u="none" strike="noStrike" dirty="0">
                          <a:solidFill>
                            <a:srgbClr val="000000"/>
                          </a:solidFill>
                          <a:latin typeface="新細明體"/>
                        </a:rPr>
                        <a:t>10</a:t>
                      </a:r>
                      <a:r>
                        <a:rPr lang="zh-TW" altLang="en-US" sz="2400" b="0" i="0" u="none" strike="noStrike" dirty="0">
                          <a:solidFill>
                            <a:srgbClr val="000000"/>
                          </a:solidFill>
                          <a:latin typeface="新細明體"/>
                        </a:rPr>
                        <a:t>米</a:t>
                      </a:r>
                      <a:r>
                        <a:rPr lang="en-US" altLang="zh-TW" sz="2400" b="0" i="0" u="none" strike="noStrike" dirty="0">
                          <a:solidFill>
                            <a:srgbClr val="000000"/>
                          </a:solidFill>
                          <a:latin typeface="新細明體"/>
                        </a:rPr>
                        <a:t>60</a:t>
                      </a:r>
                    </a:p>
                  </a:txBody>
                  <a:tcPr marL="6350" marR="6350" marT="6350" marB="0" anchor="ctr"/>
                </a:tc>
                <a:tc>
                  <a:txBody>
                    <a:bodyPr/>
                    <a:lstStyle/>
                    <a:p>
                      <a:pPr algn="ctr" fontAlgn="ctr"/>
                      <a:r>
                        <a:rPr lang="zh-TW" altLang="en-US" sz="2400" b="0" i="0" u="none" strike="noStrike" dirty="0">
                          <a:solidFill>
                            <a:srgbClr val="000000"/>
                          </a:solidFill>
                          <a:latin typeface="新細明體"/>
                        </a:rPr>
                        <a:t>　</a:t>
                      </a:r>
                    </a:p>
                  </a:txBody>
                  <a:tcPr marL="6350" marR="6350" marT="6350" marB="0" anchor="ctr"/>
                </a:tc>
              </a:tr>
            </a:tbl>
          </a:graphicData>
        </a:graphic>
      </p:graphicFrame>
    </p:spTree>
  </p:cSld>
  <p:clrMapOvr>
    <a:masterClrMapping/>
  </p:clrMapOvr>
  <p:transition advClick="0" advTm="500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年宜蘭縣中小學田徑錦標賽成績</a:t>
            </a:r>
            <a:r>
              <a:rPr lang="en-US" altLang="zh-TW" sz="2200" dirty="0" smtClean="0"/>
              <a:t>1061205</a:t>
            </a:r>
            <a:endParaRPr lang="zh-TW" altLang="en-US" dirty="0"/>
          </a:p>
        </p:txBody>
      </p:sp>
      <p:graphicFrame>
        <p:nvGraphicFramePr>
          <p:cNvPr id="4" name="內容版面配置區 3"/>
          <p:cNvGraphicFramePr>
            <a:graphicFrameLocks noGrp="1"/>
          </p:cNvGraphicFramePr>
          <p:nvPr>
            <p:ph idx="1"/>
          </p:nvPr>
        </p:nvGraphicFramePr>
        <p:xfrm>
          <a:off x="457200" y="1600200"/>
          <a:ext cx="8229600" cy="4080510"/>
        </p:xfrm>
        <a:graphic>
          <a:graphicData uri="http://schemas.openxmlformats.org/drawingml/2006/table">
            <a:tbl>
              <a:tblPr firstRow="1" bandRow="1">
                <a:tableStyleId>{5C22544A-7EE6-4342-B048-85BDC9FD1C3A}</a:tableStyleId>
              </a:tblPr>
              <a:tblGrid>
                <a:gridCol w="874440"/>
                <a:gridCol w="1152128"/>
                <a:gridCol w="2448272"/>
                <a:gridCol w="1011560"/>
                <a:gridCol w="1371600"/>
                <a:gridCol w="1371600"/>
              </a:tblGrid>
              <a:tr h="370840">
                <a:tc>
                  <a:txBody>
                    <a:bodyPr/>
                    <a:lstStyle/>
                    <a:p>
                      <a:pPr algn="l" fontAlgn="ctr"/>
                      <a:r>
                        <a:rPr lang="zh-TW" altLang="en-US" sz="2400" b="0" i="0" u="none" strike="noStrike" dirty="0">
                          <a:solidFill>
                            <a:srgbClr val="000000"/>
                          </a:solidFill>
                          <a:latin typeface="新細明體"/>
                        </a:rPr>
                        <a:t>班級</a:t>
                      </a:r>
                    </a:p>
                  </a:txBody>
                  <a:tcPr marL="6350" marR="6350" marT="6350" marB="0" anchor="ctr"/>
                </a:tc>
                <a:tc>
                  <a:txBody>
                    <a:bodyPr/>
                    <a:lstStyle/>
                    <a:p>
                      <a:pPr algn="l" fontAlgn="ctr"/>
                      <a:r>
                        <a:rPr lang="zh-TW" altLang="en-US" sz="2400" b="0" i="0" u="none" strike="noStrike">
                          <a:solidFill>
                            <a:srgbClr val="000000"/>
                          </a:solidFill>
                          <a:latin typeface="新細明體"/>
                        </a:rPr>
                        <a:t>姓名</a:t>
                      </a:r>
                    </a:p>
                  </a:txBody>
                  <a:tcPr marL="6350" marR="6350" marT="6350" marB="0" anchor="ctr"/>
                </a:tc>
                <a:tc>
                  <a:txBody>
                    <a:bodyPr/>
                    <a:lstStyle/>
                    <a:p>
                      <a:pPr algn="l" fontAlgn="ctr"/>
                      <a:r>
                        <a:rPr lang="zh-TW" altLang="en-US" sz="2400" b="0" i="0" u="none" strike="noStrike">
                          <a:solidFill>
                            <a:srgbClr val="000000"/>
                          </a:solidFill>
                          <a:latin typeface="新細明體"/>
                        </a:rPr>
                        <a:t>項目</a:t>
                      </a:r>
                    </a:p>
                  </a:txBody>
                  <a:tcPr marL="6350" marR="6350" marT="6350" marB="0" anchor="ctr"/>
                </a:tc>
                <a:tc>
                  <a:txBody>
                    <a:bodyPr/>
                    <a:lstStyle/>
                    <a:p>
                      <a:pPr algn="l" fontAlgn="ctr"/>
                      <a:r>
                        <a:rPr lang="zh-TW" altLang="en-US" sz="2400" b="0" i="0" u="none" strike="noStrike">
                          <a:solidFill>
                            <a:srgbClr val="000000"/>
                          </a:solidFill>
                          <a:latin typeface="新細明體"/>
                        </a:rPr>
                        <a:t>名次</a:t>
                      </a:r>
                    </a:p>
                  </a:txBody>
                  <a:tcPr marL="6350" marR="6350" marT="6350" marB="0" anchor="ctr"/>
                </a:tc>
                <a:tc>
                  <a:txBody>
                    <a:bodyPr/>
                    <a:lstStyle/>
                    <a:p>
                      <a:pPr algn="l" fontAlgn="ctr"/>
                      <a:r>
                        <a:rPr lang="zh-TW" altLang="en-US" sz="2400" b="0" i="0" u="none" strike="noStrike">
                          <a:solidFill>
                            <a:srgbClr val="000000"/>
                          </a:solidFill>
                          <a:latin typeface="新細明體"/>
                        </a:rPr>
                        <a:t>成績</a:t>
                      </a:r>
                    </a:p>
                  </a:txBody>
                  <a:tcPr marL="6350" marR="6350" marT="6350" marB="0" anchor="ctr"/>
                </a:tc>
                <a:tc>
                  <a:txBody>
                    <a:bodyPr/>
                    <a:lstStyle/>
                    <a:p>
                      <a:pPr algn="l" fontAlgn="ctr"/>
                      <a:r>
                        <a:rPr lang="zh-TW" altLang="en-US" sz="2400" b="0" i="0" u="none" strike="noStrike">
                          <a:solidFill>
                            <a:srgbClr val="000000"/>
                          </a:solidFill>
                          <a:latin typeface="新細明體"/>
                        </a:rPr>
                        <a:t>備註</a:t>
                      </a:r>
                    </a:p>
                  </a:txBody>
                  <a:tcPr marL="6350" marR="6350" marT="6350" marB="0" anchor="ctr"/>
                </a:tc>
              </a:tr>
              <a:tr h="370840">
                <a:tc>
                  <a:txBody>
                    <a:bodyPr/>
                    <a:lstStyle/>
                    <a:p>
                      <a:pPr algn="l" fontAlgn="ctr"/>
                      <a:r>
                        <a:rPr lang="en-US" altLang="zh-TW" sz="2400" b="0" i="0" u="none" strike="noStrike" dirty="0">
                          <a:solidFill>
                            <a:srgbClr val="000000"/>
                          </a:solidFill>
                          <a:latin typeface="新細明體"/>
                        </a:rPr>
                        <a:t>817-24</a:t>
                      </a:r>
                    </a:p>
                  </a:txBody>
                  <a:tcPr marL="6350" marR="6350" marT="6350" marB="0" anchor="ctr"/>
                </a:tc>
                <a:tc>
                  <a:txBody>
                    <a:bodyPr/>
                    <a:lstStyle/>
                    <a:p>
                      <a:pPr algn="l" fontAlgn="ctr"/>
                      <a:r>
                        <a:rPr lang="zh-TW" altLang="en-US" sz="2400" b="0" i="0" u="none" strike="noStrike" dirty="0">
                          <a:solidFill>
                            <a:srgbClr val="000000"/>
                          </a:solidFill>
                          <a:latin typeface="新細明體"/>
                        </a:rPr>
                        <a:t>莊多佳</a:t>
                      </a:r>
                    </a:p>
                  </a:txBody>
                  <a:tcPr marL="6350" marR="6350" marT="6350" marB="0" anchor="ctr"/>
                </a:tc>
                <a:tc>
                  <a:txBody>
                    <a:bodyPr/>
                    <a:lstStyle/>
                    <a:p>
                      <a:pPr algn="l" fontAlgn="ctr"/>
                      <a:r>
                        <a:rPr lang="zh-TW" altLang="en-US" sz="2400" b="0" i="0" u="none" strike="noStrike" dirty="0">
                          <a:solidFill>
                            <a:srgbClr val="000000"/>
                          </a:solidFill>
                          <a:latin typeface="新細明體"/>
                        </a:rPr>
                        <a:t>國女</a:t>
                      </a:r>
                      <a:r>
                        <a:rPr lang="en-US" altLang="zh-TW" sz="2400" b="0" i="0" u="none" strike="noStrike" dirty="0">
                          <a:solidFill>
                            <a:srgbClr val="000000"/>
                          </a:solidFill>
                          <a:latin typeface="新細明體"/>
                        </a:rPr>
                        <a:t>4</a:t>
                      </a:r>
                      <a:r>
                        <a:rPr lang="en-US" sz="2400" b="0" i="0" u="none" strike="noStrike" dirty="0">
                          <a:solidFill>
                            <a:srgbClr val="000000"/>
                          </a:solidFill>
                          <a:latin typeface="新細明體"/>
                        </a:rPr>
                        <a:t>x100M</a:t>
                      </a:r>
                      <a:r>
                        <a:rPr lang="zh-TW" altLang="en-US" sz="2400" b="0" i="0" u="none" strike="noStrike" dirty="0">
                          <a:solidFill>
                            <a:srgbClr val="000000"/>
                          </a:solidFill>
                          <a:latin typeface="新細明體"/>
                        </a:rPr>
                        <a:t>接力</a:t>
                      </a:r>
                    </a:p>
                  </a:txBody>
                  <a:tcPr marL="6350" marR="6350" marT="6350" marB="0" anchor="ctr"/>
                </a:tc>
                <a:tc>
                  <a:txBody>
                    <a:bodyPr/>
                    <a:lstStyle/>
                    <a:p>
                      <a:pPr algn="ctr" fontAlgn="ctr"/>
                      <a:r>
                        <a:rPr lang="en-US" altLang="zh-TW" sz="2400" b="0" i="0" u="none" strike="noStrike">
                          <a:solidFill>
                            <a:srgbClr val="000000"/>
                          </a:solidFill>
                          <a:latin typeface="新細明體"/>
                        </a:rPr>
                        <a:t>2</a:t>
                      </a:r>
                    </a:p>
                  </a:txBody>
                  <a:tcPr marL="6350" marR="6350" marT="6350" marB="0" anchor="ctr"/>
                </a:tc>
                <a:tc>
                  <a:txBody>
                    <a:bodyPr/>
                    <a:lstStyle/>
                    <a:p>
                      <a:pPr algn="r" fontAlgn="ctr"/>
                      <a:r>
                        <a:rPr lang="en-US" altLang="zh-TW" sz="2400" b="0" i="0" u="none" strike="noStrike">
                          <a:solidFill>
                            <a:srgbClr val="000000"/>
                          </a:solidFill>
                          <a:latin typeface="新細明體"/>
                        </a:rPr>
                        <a:t>52</a:t>
                      </a:r>
                      <a:r>
                        <a:rPr lang="zh-TW" altLang="en-US" sz="2400" b="0" i="0" u="none" strike="noStrike">
                          <a:solidFill>
                            <a:srgbClr val="000000"/>
                          </a:solidFill>
                          <a:latin typeface="新細明體"/>
                        </a:rPr>
                        <a:t>秒</a:t>
                      </a:r>
                      <a:r>
                        <a:rPr lang="en-US" altLang="zh-TW" sz="2400" b="0" i="0" u="none" strike="noStrike">
                          <a:solidFill>
                            <a:srgbClr val="000000"/>
                          </a:solidFill>
                          <a:latin typeface="新細明體"/>
                        </a:rPr>
                        <a:t>3</a:t>
                      </a:r>
                    </a:p>
                  </a:txBody>
                  <a:tcPr marL="6350" marR="6350" marT="6350" marB="0" anchor="ctr"/>
                </a:tc>
                <a:tc>
                  <a:txBody>
                    <a:bodyPr/>
                    <a:lstStyle/>
                    <a:p>
                      <a:pPr algn="ctr" fontAlgn="ctr"/>
                      <a:r>
                        <a:rPr lang="zh-TW" altLang="en-US" sz="24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400" b="0" i="0" u="none" strike="noStrike">
                          <a:solidFill>
                            <a:srgbClr val="000000"/>
                          </a:solidFill>
                          <a:latin typeface="新細明體"/>
                        </a:rPr>
                        <a:t>903-22</a:t>
                      </a:r>
                    </a:p>
                  </a:txBody>
                  <a:tcPr marL="6350" marR="6350" marT="6350" marB="0" anchor="ctr"/>
                </a:tc>
                <a:tc>
                  <a:txBody>
                    <a:bodyPr/>
                    <a:lstStyle/>
                    <a:p>
                      <a:pPr algn="l" fontAlgn="ctr"/>
                      <a:r>
                        <a:rPr lang="zh-TW" altLang="en-US" sz="2400" b="0" i="0" u="none" strike="noStrike">
                          <a:solidFill>
                            <a:srgbClr val="000000"/>
                          </a:solidFill>
                          <a:latin typeface="新細明體"/>
                        </a:rPr>
                        <a:t>林若臻</a:t>
                      </a:r>
                    </a:p>
                  </a:txBody>
                  <a:tcPr marL="6350" marR="6350" marT="6350" marB="0" anchor="ctr"/>
                </a:tc>
                <a:tc>
                  <a:txBody>
                    <a:bodyPr/>
                    <a:lstStyle/>
                    <a:p>
                      <a:pPr algn="l" fontAlgn="ctr"/>
                      <a:r>
                        <a:rPr lang="zh-TW" altLang="en-US" sz="2400" b="0" i="0" u="none" strike="noStrike">
                          <a:solidFill>
                            <a:srgbClr val="000000"/>
                          </a:solidFill>
                          <a:latin typeface="新細明體"/>
                        </a:rPr>
                        <a:t>國女</a:t>
                      </a:r>
                      <a:r>
                        <a:rPr lang="en-US" altLang="zh-TW" sz="2400" b="0" i="0" u="none" strike="noStrike">
                          <a:solidFill>
                            <a:srgbClr val="000000"/>
                          </a:solidFill>
                          <a:latin typeface="新細明體"/>
                        </a:rPr>
                        <a:t>4</a:t>
                      </a:r>
                      <a:r>
                        <a:rPr lang="en-US" sz="2400" b="0" i="0" u="none" strike="noStrike">
                          <a:solidFill>
                            <a:srgbClr val="000000"/>
                          </a:solidFill>
                          <a:latin typeface="新細明體"/>
                        </a:rPr>
                        <a:t>x100M</a:t>
                      </a:r>
                      <a:r>
                        <a:rPr lang="zh-TW" altLang="en-US" sz="2400" b="0" i="0" u="none" strike="noStrike">
                          <a:solidFill>
                            <a:srgbClr val="000000"/>
                          </a:solidFill>
                          <a:latin typeface="新細明體"/>
                        </a:rPr>
                        <a:t>接力</a:t>
                      </a:r>
                    </a:p>
                  </a:txBody>
                  <a:tcPr marL="6350" marR="6350" marT="6350" marB="0" anchor="ctr"/>
                </a:tc>
                <a:tc>
                  <a:txBody>
                    <a:bodyPr/>
                    <a:lstStyle/>
                    <a:p>
                      <a:pPr algn="ctr" fontAlgn="ctr"/>
                      <a:r>
                        <a:rPr lang="en-US" altLang="zh-TW" sz="2400" b="0" i="0" u="none" strike="noStrike" dirty="0">
                          <a:solidFill>
                            <a:srgbClr val="000000"/>
                          </a:solidFill>
                          <a:latin typeface="新細明體"/>
                        </a:rPr>
                        <a:t>2</a:t>
                      </a:r>
                    </a:p>
                  </a:txBody>
                  <a:tcPr marL="6350" marR="6350" marT="6350" marB="0" anchor="ctr"/>
                </a:tc>
                <a:tc>
                  <a:txBody>
                    <a:bodyPr/>
                    <a:lstStyle/>
                    <a:p>
                      <a:pPr algn="r" fontAlgn="ctr"/>
                      <a:r>
                        <a:rPr lang="en-US" altLang="zh-TW" sz="2400" b="0" i="0" u="none" strike="noStrike">
                          <a:solidFill>
                            <a:srgbClr val="000000"/>
                          </a:solidFill>
                          <a:latin typeface="新細明體"/>
                        </a:rPr>
                        <a:t>52</a:t>
                      </a:r>
                      <a:r>
                        <a:rPr lang="zh-TW" altLang="en-US" sz="2400" b="0" i="0" u="none" strike="noStrike">
                          <a:solidFill>
                            <a:srgbClr val="000000"/>
                          </a:solidFill>
                          <a:latin typeface="新細明體"/>
                        </a:rPr>
                        <a:t>秒</a:t>
                      </a:r>
                      <a:r>
                        <a:rPr lang="en-US" altLang="zh-TW" sz="2400" b="0" i="0" u="none" strike="noStrike">
                          <a:solidFill>
                            <a:srgbClr val="000000"/>
                          </a:solidFill>
                          <a:latin typeface="新細明體"/>
                        </a:rPr>
                        <a:t>3</a:t>
                      </a:r>
                    </a:p>
                  </a:txBody>
                  <a:tcPr marL="6350" marR="6350" marT="6350" marB="0" anchor="ctr"/>
                </a:tc>
                <a:tc>
                  <a:txBody>
                    <a:bodyPr/>
                    <a:lstStyle/>
                    <a:p>
                      <a:pPr algn="ctr" fontAlgn="ctr"/>
                      <a:r>
                        <a:rPr lang="zh-TW" altLang="en-US" sz="24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400" b="0" i="0" u="none" strike="noStrike">
                          <a:solidFill>
                            <a:srgbClr val="000000"/>
                          </a:solidFill>
                          <a:latin typeface="新細明體"/>
                        </a:rPr>
                        <a:t>816-16</a:t>
                      </a:r>
                    </a:p>
                  </a:txBody>
                  <a:tcPr marL="6350" marR="6350" marT="6350" marB="0" anchor="ctr"/>
                </a:tc>
                <a:tc>
                  <a:txBody>
                    <a:bodyPr/>
                    <a:lstStyle/>
                    <a:p>
                      <a:pPr algn="l" fontAlgn="ctr"/>
                      <a:r>
                        <a:rPr lang="zh-TW" altLang="en-US" sz="2400" b="0" i="0" u="none" strike="noStrike">
                          <a:solidFill>
                            <a:srgbClr val="000000"/>
                          </a:solidFill>
                          <a:latin typeface="新細明體"/>
                        </a:rPr>
                        <a:t>吳欣穎</a:t>
                      </a:r>
                    </a:p>
                  </a:txBody>
                  <a:tcPr marL="6350" marR="6350" marT="6350" marB="0" anchor="ctr"/>
                </a:tc>
                <a:tc>
                  <a:txBody>
                    <a:bodyPr/>
                    <a:lstStyle/>
                    <a:p>
                      <a:pPr algn="l" fontAlgn="ctr"/>
                      <a:r>
                        <a:rPr lang="zh-TW" altLang="en-US" sz="2400" b="0" i="0" u="none" strike="noStrike">
                          <a:solidFill>
                            <a:srgbClr val="000000"/>
                          </a:solidFill>
                          <a:latin typeface="新細明體"/>
                        </a:rPr>
                        <a:t>國女</a:t>
                      </a:r>
                      <a:r>
                        <a:rPr lang="en-US" altLang="zh-TW" sz="2400" b="0" i="0" u="none" strike="noStrike">
                          <a:solidFill>
                            <a:srgbClr val="000000"/>
                          </a:solidFill>
                          <a:latin typeface="新細明體"/>
                        </a:rPr>
                        <a:t>4</a:t>
                      </a:r>
                      <a:r>
                        <a:rPr lang="en-US" sz="2400" b="0" i="0" u="none" strike="noStrike">
                          <a:solidFill>
                            <a:srgbClr val="000000"/>
                          </a:solidFill>
                          <a:latin typeface="新細明體"/>
                        </a:rPr>
                        <a:t>x100M</a:t>
                      </a:r>
                      <a:r>
                        <a:rPr lang="zh-TW" altLang="en-US" sz="2400" b="0" i="0" u="none" strike="noStrike">
                          <a:solidFill>
                            <a:srgbClr val="000000"/>
                          </a:solidFill>
                          <a:latin typeface="新細明體"/>
                        </a:rPr>
                        <a:t>接力</a:t>
                      </a:r>
                    </a:p>
                  </a:txBody>
                  <a:tcPr marL="6350" marR="6350" marT="6350" marB="0" anchor="ctr"/>
                </a:tc>
                <a:tc>
                  <a:txBody>
                    <a:bodyPr/>
                    <a:lstStyle/>
                    <a:p>
                      <a:pPr algn="ctr" fontAlgn="ctr"/>
                      <a:r>
                        <a:rPr lang="en-US" altLang="zh-TW" sz="2400" b="0" i="0" u="none" strike="noStrike" dirty="0">
                          <a:solidFill>
                            <a:srgbClr val="000000"/>
                          </a:solidFill>
                          <a:latin typeface="新細明體"/>
                        </a:rPr>
                        <a:t>2</a:t>
                      </a:r>
                    </a:p>
                  </a:txBody>
                  <a:tcPr marL="6350" marR="6350" marT="6350" marB="0" anchor="ctr"/>
                </a:tc>
                <a:tc>
                  <a:txBody>
                    <a:bodyPr/>
                    <a:lstStyle/>
                    <a:p>
                      <a:pPr algn="r" fontAlgn="ctr"/>
                      <a:r>
                        <a:rPr lang="en-US" altLang="zh-TW" sz="2400" b="0" i="0" u="none" strike="noStrike" dirty="0">
                          <a:solidFill>
                            <a:srgbClr val="000000"/>
                          </a:solidFill>
                          <a:latin typeface="新細明體"/>
                        </a:rPr>
                        <a:t>52</a:t>
                      </a:r>
                      <a:r>
                        <a:rPr lang="zh-TW" altLang="en-US" sz="2400" b="0" i="0" u="none" strike="noStrike" dirty="0">
                          <a:solidFill>
                            <a:srgbClr val="000000"/>
                          </a:solidFill>
                          <a:latin typeface="新細明體"/>
                        </a:rPr>
                        <a:t>秒</a:t>
                      </a:r>
                      <a:r>
                        <a:rPr lang="en-US" altLang="zh-TW" sz="2400" b="0" i="0" u="none" strike="noStrike" dirty="0">
                          <a:solidFill>
                            <a:srgbClr val="000000"/>
                          </a:solidFill>
                          <a:latin typeface="新細明體"/>
                        </a:rPr>
                        <a:t>3</a:t>
                      </a:r>
                    </a:p>
                  </a:txBody>
                  <a:tcPr marL="6350" marR="6350" marT="6350" marB="0" anchor="ctr"/>
                </a:tc>
                <a:tc>
                  <a:txBody>
                    <a:bodyPr/>
                    <a:lstStyle/>
                    <a:p>
                      <a:pPr algn="ctr" fontAlgn="ctr"/>
                      <a:r>
                        <a:rPr lang="zh-TW" altLang="en-US" sz="24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400" b="0" i="0" u="none" strike="noStrike">
                          <a:solidFill>
                            <a:srgbClr val="000000"/>
                          </a:solidFill>
                          <a:latin typeface="新細明體"/>
                        </a:rPr>
                        <a:t>703-29</a:t>
                      </a:r>
                    </a:p>
                  </a:txBody>
                  <a:tcPr marL="6350" marR="6350" marT="6350" marB="0" anchor="ctr"/>
                </a:tc>
                <a:tc>
                  <a:txBody>
                    <a:bodyPr/>
                    <a:lstStyle/>
                    <a:p>
                      <a:pPr algn="l" fontAlgn="ctr"/>
                      <a:r>
                        <a:rPr lang="zh-TW" altLang="en-US" sz="2400" b="0" i="0" u="none" strike="noStrike">
                          <a:solidFill>
                            <a:srgbClr val="000000"/>
                          </a:solidFill>
                          <a:latin typeface="新細明體"/>
                        </a:rPr>
                        <a:t>蕭瑞辰</a:t>
                      </a:r>
                    </a:p>
                  </a:txBody>
                  <a:tcPr marL="6350" marR="6350" marT="6350" marB="0" anchor="ctr"/>
                </a:tc>
                <a:tc>
                  <a:txBody>
                    <a:bodyPr/>
                    <a:lstStyle/>
                    <a:p>
                      <a:pPr algn="l" fontAlgn="ctr"/>
                      <a:r>
                        <a:rPr lang="zh-TW" altLang="en-US" sz="2400" b="0" i="0" u="none" strike="noStrike">
                          <a:solidFill>
                            <a:srgbClr val="000000"/>
                          </a:solidFill>
                          <a:latin typeface="新細明體"/>
                        </a:rPr>
                        <a:t>國女</a:t>
                      </a:r>
                      <a:r>
                        <a:rPr lang="en-US" altLang="zh-TW" sz="2400" b="0" i="0" u="none" strike="noStrike">
                          <a:solidFill>
                            <a:srgbClr val="000000"/>
                          </a:solidFill>
                          <a:latin typeface="新細明體"/>
                        </a:rPr>
                        <a:t>4</a:t>
                      </a:r>
                      <a:r>
                        <a:rPr lang="en-US" sz="2400" b="0" i="0" u="none" strike="noStrike">
                          <a:solidFill>
                            <a:srgbClr val="000000"/>
                          </a:solidFill>
                          <a:latin typeface="新細明體"/>
                        </a:rPr>
                        <a:t>x100M</a:t>
                      </a:r>
                      <a:r>
                        <a:rPr lang="zh-TW" altLang="en-US" sz="2400" b="0" i="0" u="none" strike="noStrike">
                          <a:solidFill>
                            <a:srgbClr val="000000"/>
                          </a:solidFill>
                          <a:latin typeface="新細明體"/>
                        </a:rPr>
                        <a:t>接力</a:t>
                      </a:r>
                    </a:p>
                  </a:txBody>
                  <a:tcPr marL="6350" marR="6350" marT="6350" marB="0" anchor="ctr"/>
                </a:tc>
                <a:tc>
                  <a:txBody>
                    <a:bodyPr/>
                    <a:lstStyle/>
                    <a:p>
                      <a:pPr algn="ctr" fontAlgn="ctr"/>
                      <a:r>
                        <a:rPr lang="en-US" altLang="zh-TW" sz="2400" b="0" i="0" u="none" strike="noStrike">
                          <a:solidFill>
                            <a:srgbClr val="000000"/>
                          </a:solidFill>
                          <a:latin typeface="新細明體"/>
                        </a:rPr>
                        <a:t>2</a:t>
                      </a:r>
                    </a:p>
                  </a:txBody>
                  <a:tcPr marL="6350" marR="6350" marT="6350" marB="0" anchor="ctr"/>
                </a:tc>
                <a:tc>
                  <a:txBody>
                    <a:bodyPr/>
                    <a:lstStyle/>
                    <a:p>
                      <a:pPr algn="r" fontAlgn="ctr"/>
                      <a:r>
                        <a:rPr lang="en-US" altLang="zh-TW" sz="2400" b="0" i="0" u="none" strike="noStrike" dirty="0">
                          <a:solidFill>
                            <a:srgbClr val="000000"/>
                          </a:solidFill>
                          <a:latin typeface="新細明體"/>
                        </a:rPr>
                        <a:t>52</a:t>
                      </a:r>
                      <a:r>
                        <a:rPr lang="zh-TW" altLang="en-US" sz="2400" b="0" i="0" u="none" strike="noStrike" dirty="0">
                          <a:solidFill>
                            <a:srgbClr val="000000"/>
                          </a:solidFill>
                          <a:latin typeface="新細明體"/>
                        </a:rPr>
                        <a:t>秒</a:t>
                      </a:r>
                      <a:r>
                        <a:rPr lang="en-US" altLang="zh-TW" sz="2400" b="0" i="0" u="none" strike="noStrike" dirty="0">
                          <a:solidFill>
                            <a:srgbClr val="000000"/>
                          </a:solidFill>
                          <a:latin typeface="新細明體"/>
                        </a:rPr>
                        <a:t>3</a:t>
                      </a:r>
                    </a:p>
                  </a:txBody>
                  <a:tcPr marL="6350" marR="6350" marT="6350" marB="0" anchor="ctr"/>
                </a:tc>
                <a:tc>
                  <a:txBody>
                    <a:bodyPr/>
                    <a:lstStyle/>
                    <a:p>
                      <a:pPr algn="ctr" fontAlgn="ctr"/>
                      <a:r>
                        <a:rPr lang="zh-TW" altLang="en-US" sz="24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400" b="0" i="0" u="none" strike="noStrike">
                          <a:solidFill>
                            <a:srgbClr val="000000"/>
                          </a:solidFill>
                          <a:latin typeface="新細明體"/>
                        </a:rPr>
                        <a:t>703-29</a:t>
                      </a:r>
                    </a:p>
                  </a:txBody>
                  <a:tcPr marL="6350" marR="6350" marT="6350" marB="0" anchor="ctr"/>
                </a:tc>
                <a:tc>
                  <a:txBody>
                    <a:bodyPr/>
                    <a:lstStyle/>
                    <a:p>
                      <a:pPr algn="l" fontAlgn="ctr"/>
                      <a:r>
                        <a:rPr lang="zh-TW" altLang="en-US" sz="2400" b="0" i="0" u="none" strike="noStrike">
                          <a:solidFill>
                            <a:srgbClr val="000000"/>
                          </a:solidFill>
                          <a:latin typeface="新細明體"/>
                        </a:rPr>
                        <a:t>蕭瑞辰</a:t>
                      </a:r>
                    </a:p>
                  </a:txBody>
                  <a:tcPr marL="6350" marR="6350" marT="6350" marB="0" anchor="ctr"/>
                </a:tc>
                <a:tc>
                  <a:txBody>
                    <a:bodyPr/>
                    <a:lstStyle/>
                    <a:p>
                      <a:pPr algn="l" fontAlgn="ctr"/>
                      <a:r>
                        <a:rPr lang="zh-TW" altLang="en-US" sz="2400" b="0" i="0" u="none" strike="noStrike">
                          <a:solidFill>
                            <a:srgbClr val="000000"/>
                          </a:solidFill>
                          <a:latin typeface="新細明體"/>
                        </a:rPr>
                        <a:t>國女</a:t>
                      </a:r>
                      <a:r>
                        <a:rPr lang="en-US" altLang="zh-TW" sz="2400" b="0" i="0" u="none" strike="noStrike">
                          <a:solidFill>
                            <a:srgbClr val="000000"/>
                          </a:solidFill>
                          <a:latin typeface="新細明體"/>
                        </a:rPr>
                        <a:t>100</a:t>
                      </a:r>
                      <a:r>
                        <a:rPr lang="en-US" sz="2400" b="0" i="0" u="none" strike="noStrike">
                          <a:solidFill>
                            <a:srgbClr val="000000"/>
                          </a:solidFill>
                          <a:latin typeface="新細明體"/>
                        </a:rPr>
                        <a:t>M</a:t>
                      </a:r>
                    </a:p>
                  </a:txBody>
                  <a:tcPr marL="6350" marR="6350" marT="6350" marB="0" anchor="ctr"/>
                </a:tc>
                <a:tc>
                  <a:txBody>
                    <a:bodyPr/>
                    <a:lstStyle/>
                    <a:p>
                      <a:pPr algn="ctr" fontAlgn="ctr"/>
                      <a:r>
                        <a:rPr lang="en-US" altLang="zh-TW" sz="2400" b="0" i="0" u="none" strike="noStrike">
                          <a:solidFill>
                            <a:srgbClr val="000000"/>
                          </a:solidFill>
                          <a:latin typeface="新細明體"/>
                        </a:rPr>
                        <a:t>2</a:t>
                      </a:r>
                    </a:p>
                  </a:txBody>
                  <a:tcPr marL="6350" marR="6350" marT="6350" marB="0" anchor="ctr"/>
                </a:tc>
                <a:tc>
                  <a:txBody>
                    <a:bodyPr/>
                    <a:lstStyle/>
                    <a:p>
                      <a:pPr algn="r" fontAlgn="ctr"/>
                      <a:r>
                        <a:rPr lang="en-US" altLang="zh-TW" sz="2400" b="0" i="0" u="none" strike="noStrike" dirty="0">
                          <a:solidFill>
                            <a:srgbClr val="000000"/>
                          </a:solidFill>
                          <a:latin typeface="新細明體"/>
                        </a:rPr>
                        <a:t>13</a:t>
                      </a:r>
                      <a:r>
                        <a:rPr lang="zh-TW" altLang="en-US" sz="2400" b="0" i="0" u="none" strike="noStrike" dirty="0">
                          <a:solidFill>
                            <a:srgbClr val="000000"/>
                          </a:solidFill>
                          <a:latin typeface="新細明體"/>
                        </a:rPr>
                        <a:t>秒</a:t>
                      </a:r>
                      <a:r>
                        <a:rPr lang="en-US" altLang="zh-TW" sz="2400" b="0" i="0" u="none" strike="noStrike" dirty="0">
                          <a:solidFill>
                            <a:srgbClr val="000000"/>
                          </a:solidFill>
                          <a:latin typeface="新細明體"/>
                        </a:rPr>
                        <a:t>1</a:t>
                      </a:r>
                    </a:p>
                  </a:txBody>
                  <a:tcPr marL="6350" marR="6350" marT="6350" marB="0" anchor="ctr"/>
                </a:tc>
                <a:tc>
                  <a:txBody>
                    <a:bodyPr/>
                    <a:lstStyle/>
                    <a:p>
                      <a:pPr algn="ctr" fontAlgn="ctr"/>
                      <a:r>
                        <a:rPr lang="zh-TW" altLang="en-US" sz="24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400" b="0" i="0" u="none" strike="noStrike">
                          <a:solidFill>
                            <a:srgbClr val="000000"/>
                          </a:solidFill>
                          <a:latin typeface="新細明體"/>
                        </a:rPr>
                        <a:t>817-24</a:t>
                      </a:r>
                    </a:p>
                  </a:txBody>
                  <a:tcPr marL="6350" marR="6350" marT="6350" marB="0" anchor="ctr"/>
                </a:tc>
                <a:tc>
                  <a:txBody>
                    <a:bodyPr/>
                    <a:lstStyle/>
                    <a:p>
                      <a:pPr algn="l" fontAlgn="ctr"/>
                      <a:r>
                        <a:rPr lang="zh-TW" altLang="en-US" sz="2400" b="0" i="0" u="none" strike="noStrike">
                          <a:solidFill>
                            <a:srgbClr val="000000"/>
                          </a:solidFill>
                          <a:latin typeface="新細明體"/>
                        </a:rPr>
                        <a:t>莊多佳</a:t>
                      </a:r>
                    </a:p>
                  </a:txBody>
                  <a:tcPr marL="6350" marR="6350" marT="6350" marB="0" anchor="ctr"/>
                </a:tc>
                <a:tc>
                  <a:txBody>
                    <a:bodyPr/>
                    <a:lstStyle/>
                    <a:p>
                      <a:pPr algn="l" fontAlgn="ctr"/>
                      <a:r>
                        <a:rPr lang="zh-TW" altLang="en-US" sz="2400" b="0" i="0" u="none" strike="noStrike">
                          <a:solidFill>
                            <a:srgbClr val="000000"/>
                          </a:solidFill>
                          <a:latin typeface="新細明體"/>
                        </a:rPr>
                        <a:t>國女混合運動</a:t>
                      </a:r>
                    </a:p>
                  </a:txBody>
                  <a:tcPr marL="6350" marR="6350" marT="6350" marB="0" anchor="ctr"/>
                </a:tc>
                <a:tc>
                  <a:txBody>
                    <a:bodyPr/>
                    <a:lstStyle/>
                    <a:p>
                      <a:pPr algn="ctr" fontAlgn="ctr"/>
                      <a:r>
                        <a:rPr lang="en-US" altLang="zh-TW" sz="2400" b="0" i="0" u="none" strike="noStrike">
                          <a:solidFill>
                            <a:srgbClr val="000000"/>
                          </a:solidFill>
                          <a:latin typeface="新細明體"/>
                        </a:rPr>
                        <a:t>2</a:t>
                      </a:r>
                    </a:p>
                  </a:txBody>
                  <a:tcPr marL="6350" marR="6350" marT="6350" marB="0" anchor="ctr"/>
                </a:tc>
                <a:tc>
                  <a:txBody>
                    <a:bodyPr/>
                    <a:lstStyle/>
                    <a:p>
                      <a:pPr algn="r" fontAlgn="ctr"/>
                      <a:r>
                        <a:rPr lang="en-US" altLang="zh-TW" sz="2400" b="0" i="0" u="none" strike="noStrike" dirty="0">
                          <a:solidFill>
                            <a:srgbClr val="000000"/>
                          </a:solidFill>
                          <a:latin typeface="新細明體"/>
                        </a:rPr>
                        <a:t>2312</a:t>
                      </a:r>
                      <a:r>
                        <a:rPr lang="zh-TW" altLang="en-US" sz="2400" b="0" i="0" u="none" strike="noStrike" dirty="0">
                          <a:solidFill>
                            <a:srgbClr val="000000"/>
                          </a:solidFill>
                          <a:latin typeface="新細明體"/>
                        </a:rPr>
                        <a:t>分</a:t>
                      </a:r>
                    </a:p>
                  </a:txBody>
                  <a:tcPr marL="6350" marR="6350" marT="6350" marB="0" anchor="ctr"/>
                </a:tc>
                <a:tc>
                  <a:txBody>
                    <a:bodyPr/>
                    <a:lstStyle/>
                    <a:p>
                      <a:pPr algn="ctr" fontAlgn="ctr"/>
                      <a:r>
                        <a:rPr lang="zh-TW" altLang="en-US" sz="2400" b="0" i="0" u="none" strike="noStrike">
                          <a:solidFill>
                            <a:srgbClr val="000000"/>
                          </a:solidFill>
                          <a:latin typeface="新細明體"/>
                        </a:rPr>
                        <a:t>破紀錄</a:t>
                      </a:r>
                      <a:br>
                        <a:rPr lang="zh-TW" altLang="en-US" sz="2400" b="0" i="0" u="none" strike="noStrike">
                          <a:solidFill>
                            <a:srgbClr val="000000"/>
                          </a:solidFill>
                          <a:latin typeface="新細明體"/>
                        </a:rPr>
                      </a:br>
                      <a:r>
                        <a:rPr lang="en-US" altLang="zh-TW" sz="2400" b="0" i="0" u="none" strike="noStrike">
                          <a:solidFill>
                            <a:srgbClr val="000000"/>
                          </a:solidFill>
                          <a:latin typeface="新細明體"/>
                        </a:rPr>
                        <a:t>(104)2240</a:t>
                      </a:r>
                      <a:r>
                        <a:rPr lang="zh-TW" altLang="en-US" sz="2400" b="0" i="0" u="none" strike="noStrike">
                          <a:solidFill>
                            <a:srgbClr val="000000"/>
                          </a:solidFill>
                          <a:latin typeface="新細明體"/>
                        </a:rPr>
                        <a:t>分</a:t>
                      </a:r>
                    </a:p>
                  </a:txBody>
                  <a:tcPr marL="6350" marR="6350" marT="6350" marB="0" anchor="ctr"/>
                </a:tc>
              </a:tr>
              <a:tr h="370840">
                <a:tc>
                  <a:txBody>
                    <a:bodyPr/>
                    <a:lstStyle/>
                    <a:p>
                      <a:pPr algn="l" fontAlgn="ctr"/>
                      <a:r>
                        <a:rPr lang="en-US" altLang="zh-TW" sz="2400" b="0" i="0" u="none" strike="noStrike">
                          <a:solidFill>
                            <a:srgbClr val="000000"/>
                          </a:solidFill>
                          <a:latin typeface="新細明體"/>
                        </a:rPr>
                        <a:t>801-25</a:t>
                      </a:r>
                    </a:p>
                  </a:txBody>
                  <a:tcPr marL="6350" marR="6350" marT="6350" marB="0" anchor="ctr"/>
                </a:tc>
                <a:tc>
                  <a:txBody>
                    <a:bodyPr/>
                    <a:lstStyle/>
                    <a:p>
                      <a:pPr algn="l" fontAlgn="ctr"/>
                      <a:r>
                        <a:rPr lang="zh-TW" altLang="en-US" sz="2400" b="0" i="0" u="none" strike="noStrike">
                          <a:solidFill>
                            <a:srgbClr val="000000"/>
                          </a:solidFill>
                          <a:latin typeface="新細明體"/>
                        </a:rPr>
                        <a:t>黃芷琪</a:t>
                      </a:r>
                    </a:p>
                  </a:txBody>
                  <a:tcPr marL="6350" marR="6350" marT="6350" marB="0" anchor="ctr"/>
                </a:tc>
                <a:tc>
                  <a:txBody>
                    <a:bodyPr/>
                    <a:lstStyle/>
                    <a:p>
                      <a:pPr algn="l" fontAlgn="ctr"/>
                      <a:r>
                        <a:rPr lang="zh-TW" altLang="en-US" sz="2400" b="0" i="0" u="none" strike="noStrike">
                          <a:solidFill>
                            <a:srgbClr val="000000"/>
                          </a:solidFill>
                          <a:latin typeface="新細明體"/>
                        </a:rPr>
                        <a:t>國女鏈球</a:t>
                      </a:r>
                    </a:p>
                  </a:txBody>
                  <a:tcPr marL="6350" marR="6350" marT="6350" marB="0" anchor="ctr"/>
                </a:tc>
                <a:tc>
                  <a:txBody>
                    <a:bodyPr/>
                    <a:lstStyle/>
                    <a:p>
                      <a:pPr algn="ctr" fontAlgn="ctr"/>
                      <a:r>
                        <a:rPr lang="en-US" altLang="zh-TW" sz="2400" b="0" i="0" u="none" strike="noStrike">
                          <a:solidFill>
                            <a:srgbClr val="000000"/>
                          </a:solidFill>
                          <a:latin typeface="新細明體"/>
                        </a:rPr>
                        <a:t>2</a:t>
                      </a:r>
                    </a:p>
                  </a:txBody>
                  <a:tcPr marL="6350" marR="6350" marT="6350" marB="0" anchor="ctr"/>
                </a:tc>
                <a:tc>
                  <a:txBody>
                    <a:bodyPr/>
                    <a:lstStyle/>
                    <a:p>
                      <a:pPr algn="r" fontAlgn="ctr"/>
                      <a:r>
                        <a:rPr lang="en-US" altLang="zh-TW" sz="2400" b="0" i="0" u="none" strike="noStrike" dirty="0">
                          <a:solidFill>
                            <a:srgbClr val="000000"/>
                          </a:solidFill>
                          <a:latin typeface="新細明體"/>
                        </a:rPr>
                        <a:t>42</a:t>
                      </a:r>
                      <a:r>
                        <a:rPr lang="zh-TW" altLang="en-US" sz="2400" b="0" i="0" u="none" strike="noStrike" dirty="0">
                          <a:solidFill>
                            <a:srgbClr val="000000"/>
                          </a:solidFill>
                          <a:latin typeface="新細明體"/>
                        </a:rPr>
                        <a:t>米</a:t>
                      </a:r>
                      <a:r>
                        <a:rPr lang="en-US" altLang="zh-TW" sz="2400" b="0" i="0" u="none" strike="noStrike" dirty="0">
                          <a:solidFill>
                            <a:srgbClr val="000000"/>
                          </a:solidFill>
                          <a:latin typeface="新細明體"/>
                        </a:rPr>
                        <a:t>12</a:t>
                      </a:r>
                    </a:p>
                  </a:txBody>
                  <a:tcPr marL="6350" marR="6350" marT="6350" marB="0" anchor="ctr"/>
                </a:tc>
                <a:tc>
                  <a:txBody>
                    <a:bodyPr/>
                    <a:lstStyle/>
                    <a:p>
                      <a:pPr algn="ctr" fontAlgn="ctr"/>
                      <a:r>
                        <a:rPr lang="zh-TW" altLang="en-US" sz="2400" b="0" i="0" u="none" strike="noStrike" dirty="0">
                          <a:solidFill>
                            <a:srgbClr val="000000"/>
                          </a:solidFill>
                          <a:latin typeface="新細明體"/>
                        </a:rPr>
                        <a:t>　</a:t>
                      </a:r>
                    </a:p>
                  </a:txBody>
                  <a:tcPr marL="6350" marR="6350" marT="6350" marB="0" anchor="ctr"/>
                </a:tc>
              </a:tr>
              <a:tr h="370840">
                <a:tc>
                  <a:txBody>
                    <a:bodyPr/>
                    <a:lstStyle/>
                    <a:p>
                      <a:pPr algn="l" fontAlgn="ctr"/>
                      <a:r>
                        <a:rPr lang="en-US" altLang="zh-TW" sz="2400" b="0" i="0" u="none" strike="noStrike">
                          <a:solidFill>
                            <a:srgbClr val="000000"/>
                          </a:solidFill>
                          <a:latin typeface="新細明體"/>
                        </a:rPr>
                        <a:t>703-29</a:t>
                      </a:r>
                    </a:p>
                  </a:txBody>
                  <a:tcPr marL="6350" marR="6350" marT="6350" marB="0" anchor="ctr"/>
                </a:tc>
                <a:tc>
                  <a:txBody>
                    <a:bodyPr/>
                    <a:lstStyle/>
                    <a:p>
                      <a:pPr algn="l" fontAlgn="ctr"/>
                      <a:r>
                        <a:rPr lang="zh-TW" altLang="en-US" sz="2400" b="0" i="0" u="none" strike="noStrike">
                          <a:solidFill>
                            <a:srgbClr val="000000"/>
                          </a:solidFill>
                          <a:latin typeface="新細明體"/>
                        </a:rPr>
                        <a:t>蕭瑞辰</a:t>
                      </a:r>
                    </a:p>
                  </a:txBody>
                  <a:tcPr marL="6350" marR="6350" marT="6350" marB="0" anchor="ctr"/>
                </a:tc>
                <a:tc>
                  <a:txBody>
                    <a:bodyPr/>
                    <a:lstStyle/>
                    <a:p>
                      <a:pPr algn="l" fontAlgn="ctr"/>
                      <a:r>
                        <a:rPr lang="zh-TW" altLang="en-US" sz="2400" b="0" i="0" u="none" strike="noStrike">
                          <a:solidFill>
                            <a:srgbClr val="000000"/>
                          </a:solidFill>
                          <a:latin typeface="新細明體"/>
                        </a:rPr>
                        <a:t>國女</a:t>
                      </a:r>
                      <a:r>
                        <a:rPr lang="en-US" altLang="zh-TW" sz="2400" b="0" i="0" u="none" strike="noStrike">
                          <a:solidFill>
                            <a:srgbClr val="000000"/>
                          </a:solidFill>
                          <a:latin typeface="新細明體"/>
                        </a:rPr>
                        <a:t>200</a:t>
                      </a:r>
                      <a:r>
                        <a:rPr lang="en-US" sz="2400" b="0" i="0" u="none" strike="noStrike">
                          <a:solidFill>
                            <a:srgbClr val="000000"/>
                          </a:solidFill>
                          <a:latin typeface="新細明體"/>
                        </a:rPr>
                        <a:t>M</a:t>
                      </a:r>
                    </a:p>
                  </a:txBody>
                  <a:tcPr marL="6350" marR="6350" marT="6350" marB="0" anchor="ctr"/>
                </a:tc>
                <a:tc>
                  <a:txBody>
                    <a:bodyPr/>
                    <a:lstStyle/>
                    <a:p>
                      <a:pPr algn="ctr" fontAlgn="ctr"/>
                      <a:r>
                        <a:rPr lang="en-US" altLang="zh-TW" sz="2400" b="0" i="0" u="none" strike="noStrike">
                          <a:solidFill>
                            <a:srgbClr val="000000"/>
                          </a:solidFill>
                          <a:latin typeface="新細明體"/>
                        </a:rPr>
                        <a:t>2</a:t>
                      </a:r>
                    </a:p>
                  </a:txBody>
                  <a:tcPr marL="6350" marR="6350" marT="6350" marB="0" anchor="ctr"/>
                </a:tc>
                <a:tc>
                  <a:txBody>
                    <a:bodyPr/>
                    <a:lstStyle/>
                    <a:p>
                      <a:pPr algn="r" fontAlgn="ctr"/>
                      <a:r>
                        <a:rPr lang="en-US" altLang="zh-TW" sz="2400" b="0" i="0" u="none" strike="noStrike" dirty="0">
                          <a:solidFill>
                            <a:srgbClr val="000000"/>
                          </a:solidFill>
                          <a:latin typeface="新細明體"/>
                        </a:rPr>
                        <a:t>27</a:t>
                      </a:r>
                      <a:r>
                        <a:rPr lang="zh-TW" altLang="en-US" sz="2400" b="0" i="0" u="none" strike="noStrike" dirty="0">
                          <a:solidFill>
                            <a:srgbClr val="000000"/>
                          </a:solidFill>
                          <a:latin typeface="新細明體"/>
                        </a:rPr>
                        <a:t>秒</a:t>
                      </a:r>
                      <a:r>
                        <a:rPr lang="en-US" altLang="zh-TW" sz="2400" b="0" i="0" u="none" strike="noStrike" dirty="0">
                          <a:solidFill>
                            <a:srgbClr val="000000"/>
                          </a:solidFill>
                          <a:latin typeface="新細明體"/>
                        </a:rPr>
                        <a:t>5</a:t>
                      </a:r>
                    </a:p>
                  </a:txBody>
                  <a:tcPr marL="6350" marR="6350" marT="6350" marB="0" anchor="ctr"/>
                </a:tc>
                <a:tc>
                  <a:txBody>
                    <a:bodyPr/>
                    <a:lstStyle/>
                    <a:p>
                      <a:pPr algn="ctr" fontAlgn="ctr"/>
                      <a:r>
                        <a:rPr lang="zh-TW" altLang="en-US" sz="2400" b="0" i="0" u="none" strike="noStrike" dirty="0">
                          <a:solidFill>
                            <a:srgbClr val="000000"/>
                          </a:solidFill>
                          <a:latin typeface="新細明體"/>
                        </a:rPr>
                        <a:t>　</a:t>
                      </a:r>
                    </a:p>
                  </a:txBody>
                  <a:tcPr marL="6350" marR="6350" marT="6350" marB="0" anchor="ctr"/>
                </a:tc>
              </a:tr>
            </a:tbl>
          </a:graphicData>
        </a:graphic>
      </p:graphicFrame>
    </p:spTree>
  </p:cSld>
  <p:clrMapOvr>
    <a:masterClrMapping/>
  </p:clrMapOvr>
  <p:transition advClick="0" advTm="500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年宜蘭縣中小學田徑錦標賽成績</a:t>
            </a:r>
            <a:r>
              <a:rPr lang="en-US" altLang="zh-TW" sz="2200" dirty="0" smtClean="0"/>
              <a:t>1061205</a:t>
            </a:r>
            <a:endParaRPr lang="zh-TW" altLang="en-US" dirty="0"/>
          </a:p>
        </p:txBody>
      </p:sp>
      <p:graphicFrame>
        <p:nvGraphicFramePr>
          <p:cNvPr id="4" name="內容版面配置區 3"/>
          <p:cNvGraphicFramePr>
            <a:graphicFrameLocks noGrp="1"/>
          </p:cNvGraphicFramePr>
          <p:nvPr>
            <p:ph idx="1"/>
          </p:nvPr>
        </p:nvGraphicFramePr>
        <p:xfrm>
          <a:off x="395536" y="924560"/>
          <a:ext cx="8517632" cy="5933440"/>
        </p:xfrm>
        <a:graphic>
          <a:graphicData uri="http://schemas.openxmlformats.org/drawingml/2006/table">
            <a:tbl>
              <a:tblPr firstRow="1" bandRow="1">
                <a:tableStyleId>{5C22544A-7EE6-4342-B048-85BDC9FD1C3A}</a:tableStyleId>
              </a:tblPr>
              <a:tblGrid>
                <a:gridCol w="1080120"/>
                <a:gridCol w="1152128"/>
                <a:gridCol w="2170584"/>
                <a:gridCol w="1371600"/>
                <a:gridCol w="1642392"/>
                <a:gridCol w="1100808"/>
              </a:tblGrid>
              <a:tr h="370840">
                <a:tc>
                  <a:txBody>
                    <a:bodyPr/>
                    <a:lstStyle/>
                    <a:p>
                      <a:pPr algn="l" fontAlgn="ctr"/>
                      <a:r>
                        <a:rPr lang="zh-TW" altLang="en-US" sz="1200" b="0" i="0" u="none" strike="noStrike" dirty="0">
                          <a:solidFill>
                            <a:srgbClr val="000000"/>
                          </a:solidFill>
                          <a:latin typeface="新細明體"/>
                        </a:rPr>
                        <a:t>班級</a:t>
                      </a:r>
                    </a:p>
                  </a:txBody>
                  <a:tcPr marL="6350" marR="6350" marT="6350" marB="0" anchor="ctr"/>
                </a:tc>
                <a:tc>
                  <a:txBody>
                    <a:bodyPr/>
                    <a:lstStyle/>
                    <a:p>
                      <a:pPr algn="l" fontAlgn="ctr"/>
                      <a:r>
                        <a:rPr lang="zh-TW" altLang="en-US" sz="1200" b="0" i="0" u="none" strike="noStrike">
                          <a:solidFill>
                            <a:srgbClr val="000000"/>
                          </a:solidFill>
                          <a:latin typeface="新細明體"/>
                        </a:rPr>
                        <a:t>姓名</a:t>
                      </a:r>
                    </a:p>
                  </a:txBody>
                  <a:tcPr marL="6350" marR="6350" marT="6350" marB="0" anchor="ctr"/>
                </a:tc>
                <a:tc>
                  <a:txBody>
                    <a:bodyPr/>
                    <a:lstStyle/>
                    <a:p>
                      <a:pPr algn="l" fontAlgn="ctr"/>
                      <a:r>
                        <a:rPr lang="zh-TW" altLang="en-US" sz="1200" b="0" i="0" u="none" strike="noStrike">
                          <a:solidFill>
                            <a:srgbClr val="000000"/>
                          </a:solidFill>
                          <a:latin typeface="新細明體"/>
                        </a:rPr>
                        <a:t>項目</a:t>
                      </a:r>
                    </a:p>
                  </a:txBody>
                  <a:tcPr marL="6350" marR="6350" marT="6350" marB="0" anchor="ctr"/>
                </a:tc>
                <a:tc>
                  <a:txBody>
                    <a:bodyPr/>
                    <a:lstStyle/>
                    <a:p>
                      <a:pPr algn="l" fontAlgn="ctr"/>
                      <a:r>
                        <a:rPr lang="zh-TW" altLang="en-US" sz="1200" b="0" i="0" u="none" strike="noStrike">
                          <a:solidFill>
                            <a:srgbClr val="000000"/>
                          </a:solidFill>
                          <a:latin typeface="新細明體"/>
                        </a:rPr>
                        <a:t>名次</a:t>
                      </a:r>
                    </a:p>
                  </a:txBody>
                  <a:tcPr marL="6350" marR="6350" marT="6350" marB="0" anchor="ctr"/>
                </a:tc>
                <a:tc>
                  <a:txBody>
                    <a:bodyPr/>
                    <a:lstStyle/>
                    <a:p>
                      <a:pPr algn="l" fontAlgn="ctr"/>
                      <a:r>
                        <a:rPr lang="zh-TW" altLang="en-US" sz="1200" b="0" i="0" u="none" strike="noStrike">
                          <a:solidFill>
                            <a:srgbClr val="000000"/>
                          </a:solidFill>
                          <a:latin typeface="新細明體"/>
                        </a:rPr>
                        <a:t>成績</a:t>
                      </a:r>
                    </a:p>
                  </a:txBody>
                  <a:tcPr marL="6350" marR="6350" marT="6350" marB="0" anchor="ctr"/>
                </a:tc>
                <a:tc>
                  <a:txBody>
                    <a:bodyPr/>
                    <a:lstStyle/>
                    <a:p>
                      <a:pPr algn="l" fontAlgn="ctr"/>
                      <a:r>
                        <a:rPr lang="zh-TW" altLang="en-US" sz="1200" b="0" i="0" u="none" strike="noStrike">
                          <a:solidFill>
                            <a:srgbClr val="000000"/>
                          </a:solidFill>
                          <a:latin typeface="新細明體"/>
                        </a:rPr>
                        <a:t>備註</a:t>
                      </a:r>
                    </a:p>
                  </a:txBody>
                  <a:tcPr marL="6350" marR="6350" marT="6350" marB="0" anchor="ctr"/>
                </a:tc>
              </a:tr>
              <a:tr h="370840">
                <a:tc>
                  <a:txBody>
                    <a:bodyPr/>
                    <a:lstStyle/>
                    <a:p>
                      <a:pPr algn="l" fontAlgn="ctr"/>
                      <a:r>
                        <a:rPr lang="en-US" altLang="zh-TW" sz="2000" b="0" i="0" u="none" strike="noStrike" dirty="0">
                          <a:solidFill>
                            <a:srgbClr val="000000"/>
                          </a:solidFill>
                          <a:latin typeface="新細明體"/>
                        </a:rPr>
                        <a:t>814-28</a:t>
                      </a:r>
                    </a:p>
                  </a:txBody>
                  <a:tcPr marL="6350" marR="6350" marT="6350" marB="0" anchor="ctr"/>
                </a:tc>
                <a:tc>
                  <a:txBody>
                    <a:bodyPr/>
                    <a:lstStyle/>
                    <a:p>
                      <a:pPr algn="l" fontAlgn="ctr"/>
                      <a:r>
                        <a:rPr lang="zh-TW" altLang="en-US" sz="2000" b="0" i="0" u="none" strike="noStrike">
                          <a:solidFill>
                            <a:srgbClr val="000000"/>
                          </a:solidFill>
                          <a:latin typeface="新細明體"/>
                        </a:rPr>
                        <a:t>鍾欣儒</a:t>
                      </a:r>
                    </a:p>
                  </a:txBody>
                  <a:tcPr marL="6350" marR="6350" marT="6350" marB="0" anchor="ctr"/>
                </a:tc>
                <a:tc>
                  <a:txBody>
                    <a:bodyPr/>
                    <a:lstStyle/>
                    <a:p>
                      <a:pPr algn="l" fontAlgn="ctr"/>
                      <a:r>
                        <a:rPr lang="zh-TW" altLang="en-US" sz="2000" b="0" i="0" u="none" strike="noStrike">
                          <a:solidFill>
                            <a:srgbClr val="000000"/>
                          </a:solidFill>
                          <a:latin typeface="新細明體"/>
                        </a:rPr>
                        <a:t>國女</a:t>
                      </a:r>
                      <a:r>
                        <a:rPr lang="en-US" altLang="zh-TW" sz="2000" b="0" i="0" u="none" strike="noStrike">
                          <a:solidFill>
                            <a:srgbClr val="000000"/>
                          </a:solidFill>
                          <a:latin typeface="新細明體"/>
                        </a:rPr>
                        <a:t>100</a:t>
                      </a:r>
                      <a:r>
                        <a:rPr lang="en-US" sz="2000" b="0" i="0" u="none" strike="noStrike">
                          <a:solidFill>
                            <a:srgbClr val="000000"/>
                          </a:solidFill>
                          <a:latin typeface="新細明體"/>
                        </a:rPr>
                        <a:t>M</a:t>
                      </a:r>
                      <a:r>
                        <a:rPr lang="zh-TW" altLang="en-US" sz="2000" b="0" i="0" u="none" strike="noStrike">
                          <a:solidFill>
                            <a:srgbClr val="000000"/>
                          </a:solidFill>
                          <a:latin typeface="新細明體"/>
                        </a:rPr>
                        <a:t>跨欄</a:t>
                      </a:r>
                    </a:p>
                  </a:txBody>
                  <a:tcPr marL="6350" marR="6350" marT="6350" marB="0" anchor="ctr"/>
                </a:tc>
                <a:tc>
                  <a:txBody>
                    <a:bodyPr/>
                    <a:lstStyle/>
                    <a:p>
                      <a:pPr algn="ctr" fontAlgn="ctr"/>
                      <a:r>
                        <a:rPr lang="en-US" altLang="zh-TW" sz="2000" b="0" i="0" u="none" strike="noStrike">
                          <a:solidFill>
                            <a:srgbClr val="000000"/>
                          </a:solidFill>
                          <a:latin typeface="新細明體"/>
                        </a:rPr>
                        <a:t>3</a:t>
                      </a:r>
                    </a:p>
                  </a:txBody>
                  <a:tcPr marL="6350" marR="6350" marT="6350" marB="0" anchor="ctr"/>
                </a:tc>
                <a:tc>
                  <a:txBody>
                    <a:bodyPr/>
                    <a:lstStyle/>
                    <a:p>
                      <a:pPr algn="r" fontAlgn="ctr"/>
                      <a:r>
                        <a:rPr lang="en-US" altLang="zh-TW" sz="2000" b="0" i="0" u="none" strike="noStrike">
                          <a:solidFill>
                            <a:srgbClr val="000000"/>
                          </a:solidFill>
                          <a:latin typeface="新細明體"/>
                        </a:rPr>
                        <a:t>17</a:t>
                      </a:r>
                      <a:r>
                        <a:rPr lang="zh-TW" altLang="en-US" sz="2000" b="0" i="0" u="none" strike="noStrike">
                          <a:solidFill>
                            <a:srgbClr val="000000"/>
                          </a:solidFill>
                          <a:latin typeface="新細明體"/>
                        </a:rPr>
                        <a:t>秒</a:t>
                      </a:r>
                      <a:r>
                        <a:rPr lang="en-US" altLang="zh-TW" sz="2000" b="0" i="0" u="none" strike="noStrike">
                          <a:solidFill>
                            <a:srgbClr val="000000"/>
                          </a:solidFill>
                          <a:latin typeface="新細明體"/>
                        </a:rPr>
                        <a:t>3</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000" b="0" i="0" u="none" strike="noStrike" dirty="0">
                          <a:solidFill>
                            <a:srgbClr val="000000"/>
                          </a:solidFill>
                          <a:latin typeface="新細明體"/>
                        </a:rPr>
                        <a:t>904-21</a:t>
                      </a:r>
                    </a:p>
                  </a:txBody>
                  <a:tcPr marL="6350" marR="6350" marT="6350" marB="0" anchor="ctr"/>
                </a:tc>
                <a:tc>
                  <a:txBody>
                    <a:bodyPr/>
                    <a:lstStyle/>
                    <a:p>
                      <a:pPr algn="l" fontAlgn="ctr"/>
                      <a:r>
                        <a:rPr lang="zh-TW" altLang="en-US" sz="2000" b="0" i="0" u="none" strike="noStrike" dirty="0">
                          <a:solidFill>
                            <a:srgbClr val="000000"/>
                          </a:solidFill>
                          <a:latin typeface="新細明體"/>
                        </a:rPr>
                        <a:t>陳怡妏</a:t>
                      </a:r>
                    </a:p>
                  </a:txBody>
                  <a:tcPr marL="6350" marR="6350" marT="6350" marB="0" anchor="ctr"/>
                </a:tc>
                <a:tc>
                  <a:txBody>
                    <a:bodyPr/>
                    <a:lstStyle/>
                    <a:p>
                      <a:pPr algn="l" fontAlgn="ctr"/>
                      <a:r>
                        <a:rPr lang="zh-TW" altLang="en-US" sz="2000" b="0" i="0" u="none" strike="noStrike">
                          <a:solidFill>
                            <a:srgbClr val="000000"/>
                          </a:solidFill>
                          <a:latin typeface="新細明體"/>
                        </a:rPr>
                        <a:t>國女鉛球</a:t>
                      </a:r>
                    </a:p>
                  </a:txBody>
                  <a:tcPr marL="6350" marR="6350" marT="6350" marB="0" anchor="ctr"/>
                </a:tc>
                <a:tc>
                  <a:txBody>
                    <a:bodyPr/>
                    <a:lstStyle/>
                    <a:p>
                      <a:pPr algn="ctr" fontAlgn="ctr"/>
                      <a:r>
                        <a:rPr lang="en-US" altLang="zh-TW" sz="2000" b="0" i="0" u="none" strike="noStrike">
                          <a:solidFill>
                            <a:srgbClr val="000000"/>
                          </a:solidFill>
                          <a:latin typeface="新細明體"/>
                        </a:rPr>
                        <a:t>3</a:t>
                      </a:r>
                    </a:p>
                  </a:txBody>
                  <a:tcPr marL="6350" marR="6350" marT="6350" marB="0" anchor="ctr"/>
                </a:tc>
                <a:tc>
                  <a:txBody>
                    <a:bodyPr/>
                    <a:lstStyle/>
                    <a:p>
                      <a:pPr algn="r" fontAlgn="ctr"/>
                      <a:r>
                        <a:rPr lang="en-US" altLang="zh-TW" sz="2000" b="0" i="0" u="none" strike="noStrike">
                          <a:solidFill>
                            <a:srgbClr val="000000"/>
                          </a:solidFill>
                          <a:latin typeface="新細明體"/>
                        </a:rPr>
                        <a:t>9</a:t>
                      </a:r>
                      <a:r>
                        <a:rPr lang="zh-TW" altLang="en-US" sz="2000" b="0" i="0" u="none" strike="noStrike">
                          <a:solidFill>
                            <a:srgbClr val="000000"/>
                          </a:solidFill>
                          <a:latin typeface="新細明體"/>
                        </a:rPr>
                        <a:t>米</a:t>
                      </a:r>
                      <a:r>
                        <a:rPr lang="en-US" altLang="zh-TW" sz="2000" b="0" i="0" u="none" strike="noStrike">
                          <a:solidFill>
                            <a:srgbClr val="000000"/>
                          </a:solidFill>
                          <a:latin typeface="新細明體"/>
                        </a:rPr>
                        <a:t>20</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000" b="0" i="0" u="none" strike="noStrike">
                          <a:solidFill>
                            <a:srgbClr val="000000"/>
                          </a:solidFill>
                          <a:latin typeface="新細明體"/>
                        </a:rPr>
                        <a:t>705-27</a:t>
                      </a:r>
                    </a:p>
                  </a:txBody>
                  <a:tcPr marL="6350" marR="6350" marT="6350" marB="0" anchor="ctr"/>
                </a:tc>
                <a:tc>
                  <a:txBody>
                    <a:bodyPr/>
                    <a:lstStyle/>
                    <a:p>
                      <a:pPr algn="l" fontAlgn="ctr"/>
                      <a:r>
                        <a:rPr lang="zh-TW" altLang="en-US" sz="2000" b="0" i="0" u="none" strike="noStrike" dirty="0">
                          <a:solidFill>
                            <a:srgbClr val="000000"/>
                          </a:solidFill>
                          <a:latin typeface="新細明體"/>
                        </a:rPr>
                        <a:t>陳昀儒</a:t>
                      </a:r>
                    </a:p>
                  </a:txBody>
                  <a:tcPr marL="6350" marR="6350" marT="6350" marB="0" anchor="ctr"/>
                </a:tc>
                <a:tc>
                  <a:txBody>
                    <a:bodyPr/>
                    <a:lstStyle/>
                    <a:p>
                      <a:pPr algn="l" fontAlgn="ctr"/>
                      <a:r>
                        <a:rPr lang="zh-TW" altLang="en-US" sz="2000" b="0" i="0" u="none" strike="noStrike" dirty="0">
                          <a:solidFill>
                            <a:srgbClr val="000000"/>
                          </a:solidFill>
                          <a:latin typeface="新細明體"/>
                        </a:rPr>
                        <a:t>國女</a:t>
                      </a:r>
                      <a:r>
                        <a:rPr lang="en-US" altLang="zh-TW" sz="2000" b="0" i="0" u="none" strike="noStrike" dirty="0">
                          <a:solidFill>
                            <a:srgbClr val="000000"/>
                          </a:solidFill>
                          <a:latin typeface="新細明體"/>
                        </a:rPr>
                        <a:t>4</a:t>
                      </a:r>
                      <a:r>
                        <a:rPr lang="en-US" sz="2000" b="0" i="0" u="none" strike="noStrike" dirty="0">
                          <a:solidFill>
                            <a:srgbClr val="000000"/>
                          </a:solidFill>
                          <a:latin typeface="新細明體"/>
                        </a:rPr>
                        <a:t>x400M</a:t>
                      </a:r>
                      <a:r>
                        <a:rPr lang="zh-TW" altLang="en-US" sz="2000" b="0" i="0" u="none" strike="noStrike" dirty="0">
                          <a:solidFill>
                            <a:srgbClr val="000000"/>
                          </a:solidFill>
                          <a:latin typeface="新細明體"/>
                        </a:rPr>
                        <a:t>接力</a:t>
                      </a:r>
                    </a:p>
                  </a:txBody>
                  <a:tcPr marL="6350" marR="6350" marT="6350" marB="0" anchor="ctr"/>
                </a:tc>
                <a:tc>
                  <a:txBody>
                    <a:bodyPr/>
                    <a:lstStyle/>
                    <a:p>
                      <a:pPr algn="ctr" fontAlgn="ctr"/>
                      <a:r>
                        <a:rPr lang="en-US" altLang="zh-TW" sz="2000" b="0" i="0" u="none" strike="noStrike">
                          <a:solidFill>
                            <a:srgbClr val="000000"/>
                          </a:solidFill>
                          <a:latin typeface="新細明體"/>
                        </a:rPr>
                        <a:t>4</a:t>
                      </a:r>
                    </a:p>
                  </a:txBody>
                  <a:tcPr marL="6350" marR="6350" marT="6350" marB="0" anchor="ctr"/>
                </a:tc>
                <a:tc>
                  <a:txBody>
                    <a:bodyPr/>
                    <a:lstStyle/>
                    <a:p>
                      <a:pPr algn="r" fontAlgn="ctr"/>
                      <a:r>
                        <a:rPr lang="en-US" altLang="zh-TW" sz="2000" b="0" i="0" u="none" strike="noStrike">
                          <a:solidFill>
                            <a:srgbClr val="000000"/>
                          </a:solidFill>
                          <a:latin typeface="新細明體"/>
                        </a:rPr>
                        <a:t>4</a:t>
                      </a:r>
                      <a:r>
                        <a:rPr lang="zh-TW" altLang="en-US" sz="2000" b="0" i="0" u="none" strike="noStrike">
                          <a:solidFill>
                            <a:srgbClr val="000000"/>
                          </a:solidFill>
                          <a:latin typeface="新細明體"/>
                        </a:rPr>
                        <a:t>分</a:t>
                      </a:r>
                      <a:r>
                        <a:rPr lang="en-US" altLang="zh-TW" sz="2000" b="0" i="0" u="none" strike="noStrike">
                          <a:solidFill>
                            <a:srgbClr val="000000"/>
                          </a:solidFill>
                          <a:latin typeface="新細明體"/>
                        </a:rPr>
                        <a:t>23</a:t>
                      </a:r>
                      <a:r>
                        <a:rPr lang="zh-TW" altLang="en-US" sz="2000" b="0" i="0" u="none" strike="noStrike">
                          <a:solidFill>
                            <a:srgbClr val="000000"/>
                          </a:solidFill>
                          <a:latin typeface="新細明體"/>
                        </a:rPr>
                        <a:t>秒</a:t>
                      </a:r>
                      <a:r>
                        <a:rPr lang="en-US" altLang="zh-TW" sz="2000" b="0" i="0" u="none" strike="noStrike">
                          <a:solidFill>
                            <a:srgbClr val="000000"/>
                          </a:solidFill>
                          <a:latin typeface="新細明體"/>
                        </a:rPr>
                        <a:t>4</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000" b="0" i="0" u="none" strike="noStrike">
                          <a:solidFill>
                            <a:srgbClr val="000000"/>
                          </a:solidFill>
                          <a:latin typeface="新細明體"/>
                        </a:rPr>
                        <a:t>814-28</a:t>
                      </a:r>
                    </a:p>
                  </a:txBody>
                  <a:tcPr marL="6350" marR="6350" marT="6350" marB="0" anchor="ctr"/>
                </a:tc>
                <a:tc>
                  <a:txBody>
                    <a:bodyPr/>
                    <a:lstStyle/>
                    <a:p>
                      <a:pPr algn="l" fontAlgn="ctr"/>
                      <a:r>
                        <a:rPr lang="zh-TW" altLang="en-US" sz="2000" b="0" i="0" u="none" strike="noStrike">
                          <a:solidFill>
                            <a:srgbClr val="000000"/>
                          </a:solidFill>
                          <a:latin typeface="新細明體"/>
                        </a:rPr>
                        <a:t>鍾欣儒</a:t>
                      </a:r>
                    </a:p>
                  </a:txBody>
                  <a:tcPr marL="6350" marR="6350" marT="6350" marB="0" anchor="ctr"/>
                </a:tc>
                <a:tc>
                  <a:txBody>
                    <a:bodyPr/>
                    <a:lstStyle/>
                    <a:p>
                      <a:pPr algn="l" fontAlgn="ctr"/>
                      <a:r>
                        <a:rPr lang="zh-TW" altLang="en-US" sz="2000" b="0" i="0" u="none" strike="noStrike" dirty="0">
                          <a:solidFill>
                            <a:srgbClr val="000000"/>
                          </a:solidFill>
                          <a:latin typeface="新細明體"/>
                        </a:rPr>
                        <a:t>國女</a:t>
                      </a:r>
                      <a:r>
                        <a:rPr lang="en-US" altLang="zh-TW" sz="2000" b="0" i="0" u="none" strike="noStrike" dirty="0">
                          <a:solidFill>
                            <a:srgbClr val="000000"/>
                          </a:solidFill>
                          <a:latin typeface="新細明體"/>
                        </a:rPr>
                        <a:t>4</a:t>
                      </a:r>
                      <a:r>
                        <a:rPr lang="en-US" sz="2000" b="0" i="0" u="none" strike="noStrike" dirty="0">
                          <a:solidFill>
                            <a:srgbClr val="000000"/>
                          </a:solidFill>
                          <a:latin typeface="新細明體"/>
                        </a:rPr>
                        <a:t>x400M</a:t>
                      </a:r>
                      <a:r>
                        <a:rPr lang="zh-TW" altLang="en-US" sz="2000" b="0" i="0" u="none" strike="noStrike" dirty="0">
                          <a:solidFill>
                            <a:srgbClr val="000000"/>
                          </a:solidFill>
                          <a:latin typeface="新細明體"/>
                        </a:rPr>
                        <a:t>接力</a:t>
                      </a:r>
                    </a:p>
                  </a:txBody>
                  <a:tcPr marL="6350" marR="6350" marT="6350" marB="0" anchor="ctr"/>
                </a:tc>
                <a:tc>
                  <a:txBody>
                    <a:bodyPr/>
                    <a:lstStyle/>
                    <a:p>
                      <a:pPr algn="ctr" fontAlgn="ctr"/>
                      <a:r>
                        <a:rPr lang="en-US" altLang="zh-TW" sz="2000" b="0" i="0" u="none" strike="noStrike">
                          <a:solidFill>
                            <a:srgbClr val="000000"/>
                          </a:solidFill>
                          <a:latin typeface="新細明體"/>
                        </a:rPr>
                        <a:t>4</a:t>
                      </a:r>
                    </a:p>
                  </a:txBody>
                  <a:tcPr marL="6350" marR="6350" marT="6350" marB="0" anchor="ctr"/>
                </a:tc>
                <a:tc>
                  <a:txBody>
                    <a:bodyPr/>
                    <a:lstStyle/>
                    <a:p>
                      <a:pPr algn="r" fontAlgn="ctr"/>
                      <a:r>
                        <a:rPr lang="en-US" altLang="zh-TW" sz="2000" b="0" i="0" u="none" strike="noStrike">
                          <a:solidFill>
                            <a:srgbClr val="000000"/>
                          </a:solidFill>
                          <a:latin typeface="新細明體"/>
                        </a:rPr>
                        <a:t>4</a:t>
                      </a:r>
                      <a:r>
                        <a:rPr lang="zh-TW" altLang="en-US" sz="2000" b="0" i="0" u="none" strike="noStrike">
                          <a:solidFill>
                            <a:srgbClr val="000000"/>
                          </a:solidFill>
                          <a:latin typeface="新細明體"/>
                        </a:rPr>
                        <a:t>分</a:t>
                      </a:r>
                      <a:r>
                        <a:rPr lang="en-US" altLang="zh-TW" sz="2000" b="0" i="0" u="none" strike="noStrike">
                          <a:solidFill>
                            <a:srgbClr val="000000"/>
                          </a:solidFill>
                          <a:latin typeface="新細明體"/>
                        </a:rPr>
                        <a:t>23</a:t>
                      </a:r>
                      <a:r>
                        <a:rPr lang="zh-TW" altLang="en-US" sz="2000" b="0" i="0" u="none" strike="noStrike">
                          <a:solidFill>
                            <a:srgbClr val="000000"/>
                          </a:solidFill>
                          <a:latin typeface="新細明體"/>
                        </a:rPr>
                        <a:t>秒</a:t>
                      </a:r>
                      <a:r>
                        <a:rPr lang="en-US" altLang="zh-TW" sz="2000" b="0" i="0" u="none" strike="noStrike">
                          <a:solidFill>
                            <a:srgbClr val="000000"/>
                          </a:solidFill>
                          <a:latin typeface="新細明體"/>
                        </a:rPr>
                        <a:t>4</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000" b="0" i="0" u="none" strike="noStrike">
                          <a:solidFill>
                            <a:srgbClr val="000000"/>
                          </a:solidFill>
                          <a:latin typeface="新細明體"/>
                        </a:rPr>
                        <a:t>817-24</a:t>
                      </a:r>
                    </a:p>
                  </a:txBody>
                  <a:tcPr marL="6350" marR="6350" marT="6350" marB="0" anchor="ctr"/>
                </a:tc>
                <a:tc>
                  <a:txBody>
                    <a:bodyPr/>
                    <a:lstStyle/>
                    <a:p>
                      <a:pPr algn="l" fontAlgn="ctr"/>
                      <a:r>
                        <a:rPr lang="zh-TW" altLang="en-US" sz="2000" b="0" i="0" u="none" strike="noStrike">
                          <a:solidFill>
                            <a:srgbClr val="000000"/>
                          </a:solidFill>
                          <a:latin typeface="新細明體"/>
                        </a:rPr>
                        <a:t>莊多佳</a:t>
                      </a:r>
                    </a:p>
                  </a:txBody>
                  <a:tcPr marL="6350" marR="6350" marT="6350" marB="0" anchor="ctr"/>
                </a:tc>
                <a:tc>
                  <a:txBody>
                    <a:bodyPr/>
                    <a:lstStyle/>
                    <a:p>
                      <a:pPr algn="l" fontAlgn="ctr"/>
                      <a:r>
                        <a:rPr lang="zh-TW" altLang="en-US" sz="2000" b="0" i="0" u="none" strike="noStrike">
                          <a:solidFill>
                            <a:srgbClr val="000000"/>
                          </a:solidFill>
                          <a:latin typeface="新細明體"/>
                        </a:rPr>
                        <a:t>國女</a:t>
                      </a:r>
                      <a:r>
                        <a:rPr lang="en-US" altLang="zh-TW" sz="2000" b="0" i="0" u="none" strike="noStrike">
                          <a:solidFill>
                            <a:srgbClr val="000000"/>
                          </a:solidFill>
                          <a:latin typeface="新細明體"/>
                        </a:rPr>
                        <a:t>4</a:t>
                      </a:r>
                      <a:r>
                        <a:rPr lang="en-US" sz="2000" b="0" i="0" u="none" strike="noStrike">
                          <a:solidFill>
                            <a:srgbClr val="000000"/>
                          </a:solidFill>
                          <a:latin typeface="新細明體"/>
                        </a:rPr>
                        <a:t>x400M</a:t>
                      </a:r>
                      <a:r>
                        <a:rPr lang="zh-TW" altLang="en-US" sz="2000" b="0" i="0" u="none" strike="noStrike">
                          <a:solidFill>
                            <a:srgbClr val="000000"/>
                          </a:solidFill>
                          <a:latin typeface="新細明體"/>
                        </a:rPr>
                        <a:t>接力</a:t>
                      </a:r>
                    </a:p>
                  </a:txBody>
                  <a:tcPr marL="6350" marR="6350" marT="6350" marB="0" anchor="ctr"/>
                </a:tc>
                <a:tc>
                  <a:txBody>
                    <a:bodyPr/>
                    <a:lstStyle/>
                    <a:p>
                      <a:pPr algn="ctr" fontAlgn="ctr"/>
                      <a:r>
                        <a:rPr lang="en-US" altLang="zh-TW" sz="2000" b="0" i="0" u="none" strike="noStrike" dirty="0">
                          <a:solidFill>
                            <a:srgbClr val="000000"/>
                          </a:solidFill>
                          <a:latin typeface="新細明體"/>
                        </a:rPr>
                        <a:t>4</a:t>
                      </a:r>
                    </a:p>
                  </a:txBody>
                  <a:tcPr marL="6350" marR="6350" marT="6350" marB="0" anchor="ctr"/>
                </a:tc>
                <a:tc>
                  <a:txBody>
                    <a:bodyPr/>
                    <a:lstStyle/>
                    <a:p>
                      <a:pPr algn="r" fontAlgn="ctr"/>
                      <a:r>
                        <a:rPr lang="en-US" altLang="zh-TW" sz="2000" b="0" i="0" u="none" strike="noStrike">
                          <a:solidFill>
                            <a:srgbClr val="000000"/>
                          </a:solidFill>
                          <a:latin typeface="新細明體"/>
                        </a:rPr>
                        <a:t>4</a:t>
                      </a:r>
                      <a:r>
                        <a:rPr lang="zh-TW" altLang="en-US" sz="2000" b="0" i="0" u="none" strike="noStrike">
                          <a:solidFill>
                            <a:srgbClr val="000000"/>
                          </a:solidFill>
                          <a:latin typeface="新細明體"/>
                        </a:rPr>
                        <a:t>分</a:t>
                      </a:r>
                      <a:r>
                        <a:rPr lang="en-US" altLang="zh-TW" sz="2000" b="0" i="0" u="none" strike="noStrike">
                          <a:solidFill>
                            <a:srgbClr val="000000"/>
                          </a:solidFill>
                          <a:latin typeface="新細明體"/>
                        </a:rPr>
                        <a:t>23</a:t>
                      </a:r>
                      <a:r>
                        <a:rPr lang="zh-TW" altLang="en-US" sz="2000" b="0" i="0" u="none" strike="noStrike">
                          <a:solidFill>
                            <a:srgbClr val="000000"/>
                          </a:solidFill>
                          <a:latin typeface="新細明體"/>
                        </a:rPr>
                        <a:t>秒</a:t>
                      </a:r>
                      <a:r>
                        <a:rPr lang="en-US" altLang="zh-TW" sz="2000" b="0" i="0" u="none" strike="noStrike">
                          <a:solidFill>
                            <a:srgbClr val="000000"/>
                          </a:solidFill>
                          <a:latin typeface="新細明體"/>
                        </a:rPr>
                        <a:t>4</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000" b="0" i="0" u="none" strike="noStrike">
                          <a:solidFill>
                            <a:srgbClr val="000000"/>
                          </a:solidFill>
                          <a:latin typeface="新細明體"/>
                        </a:rPr>
                        <a:t>703-29</a:t>
                      </a:r>
                    </a:p>
                  </a:txBody>
                  <a:tcPr marL="6350" marR="6350" marT="6350" marB="0" anchor="ctr"/>
                </a:tc>
                <a:tc>
                  <a:txBody>
                    <a:bodyPr/>
                    <a:lstStyle/>
                    <a:p>
                      <a:pPr algn="l" fontAlgn="ctr"/>
                      <a:r>
                        <a:rPr lang="zh-TW" altLang="en-US" sz="2000" b="0" i="0" u="none" strike="noStrike">
                          <a:solidFill>
                            <a:srgbClr val="000000"/>
                          </a:solidFill>
                          <a:latin typeface="新細明體"/>
                        </a:rPr>
                        <a:t>蕭瑞辰</a:t>
                      </a:r>
                    </a:p>
                  </a:txBody>
                  <a:tcPr marL="6350" marR="6350" marT="6350" marB="0" anchor="ctr"/>
                </a:tc>
                <a:tc>
                  <a:txBody>
                    <a:bodyPr/>
                    <a:lstStyle/>
                    <a:p>
                      <a:pPr algn="l" fontAlgn="ctr"/>
                      <a:r>
                        <a:rPr lang="zh-TW" altLang="en-US" sz="2000" b="0" i="0" u="none" strike="noStrike">
                          <a:solidFill>
                            <a:srgbClr val="000000"/>
                          </a:solidFill>
                          <a:latin typeface="新細明體"/>
                        </a:rPr>
                        <a:t>國女</a:t>
                      </a:r>
                      <a:r>
                        <a:rPr lang="en-US" altLang="zh-TW" sz="2000" b="0" i="0" u="none" strike="noStrike">
                          <a:solidFill>
                            <a:srgbClr val="000000"/>
                          </a:solidFill>
                          <a:latin typeface="新細明體"/>
                        </a:rPr>
                        <a:t>4</a:t>
                      </a:r>
                      <a:r>
                        <a:rPr lang="en-US" sz="2000" b="0" i="0" u="none" strike="noStrike">
                          <a:solidFill>
                            <a:srgbClr val="000000"/>
                          </a:solidFill>
                          <a:latin typeface="新細明體"/>
                        </a:rPr>
                        <a:t>x400M</a:t>
                      </a:r>
                      <a:r>
                        <a:rPr lang="zh-TW" altLang="en-US" sz="2000" b="0" i="0" u="none" strike="noStrike">
                          <a:solidFill>
                            <a:srgbClr val="000000"/>
                          </a:solidFill>
                          <a:latin typeface="新細明體"/>
                        </a:rPr>
                        <a:t>接力</a:t>
                      </a:r>
                    </a:p>
                  </a:txBody>
                  <a:tcPr marL="6350" marR="6350" marT="6350" marB="0" anchor="ctr"/>
                </a:tc>
                <a:tc>
                  <a:txBody>
                    <a:bodyPr/>
                    <a:lstStyle/>
                    <a:p>
                      <a:pPr algn="ctr" fontAlgn="ctr"/>
                      <a:r>
                        <a:rPr lang="en-US" altLang="zh-TW" sz="2000" b="0" i="0" u="none" strike="noStrike" dirty="0">
                          <a:solidFill>
                            <a:srgbClr val="000000"/>
                          </a:solidFill>
                          <a:latin typeface="新細明體"/>
                        </a:rPr>
                        <a:t>4</a:t>
                      </a:r>
                    </a:p>
                  </a:txBody>
                  <a:tcPr marL="6350" marR="6350" marT="6350" marB="0" anchor="ctr"/>
                </a:tc>
                <a:tc>
                  <a:txBody>
                    <a:bodyPr/>
                    <a:lstStyle/>
                    <a:p>
                      <a:pPr algn="r" fontAlgn="ctr"/>
                      <a:r>
                        <a:rPr lang="en-US" altLang="zh-TW" sz="2000" b="0" i="0" u="none" strike="noStrike">
                          <a:solidFill>
                            <a:srgbClr val="000000"/>
                          </a:solidFill>
                          <a:latin typeface="新細明體"/>
                        </a:rPr>
                        <a:t>4</a:t>
                      </a:r>
                      <a:r>
                        <a:rPr lang="zh-TW" altLang="en-US" sz="2000" b="0" i="0" u="none" strike="noStrike">
                          <a:solidFill>
                            <a:srgbClr val="000000"/>
                          </a:solidFill>
                          <a:latin typeface="新細明體"/>
                        </a:rPr>
                        <a:t>分</a:t>
                      </a:r>
                      <a:r>
                        <a:rPr lang="en-US" altLang="zh-TW" sz="2000" b="0" i="0" u="none" strike="noStrike">
                          <a:solidFill>
                            <a:srgbClr val="000000"/>
                          </a:solidFill>
                          <a:latin typeface="新細明體"/>
                        </a:rPr>
                        <a:t>23</a:t>
                      </a:r>
                      <a:r>
                        <a:rPr lang="zh-TW" altLang="en-US" sz="2000" b="0" i="0" u="none" strike="noStrike">
                          <a:solidFill>
                            <a:srgbClr val="000000"/>
                          </a:solidFill>
                          <a:latin typeface="新細明體"/>
                        </a:rPr>
                        <a:t>秒</a:t>
                      </a:r>
                      <a:r>
                        <a:rPr lang="en-US" altLang="zh-TW" sz="2000" b="0" i="0" u="none" strike="noStrike">
                          <a:solidFill>
                            <a:srgbClr val="000000"/>
                          </a:solidFill>
                          <a:latin typeface="新細明體"/>
                        </a:rPr>
                        <a:t>4</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000" b="0" i="0" u="none" strike="noStrike">
                          <a:solidFill>
                            <a:srgbClr val="000000"/>
                          </a:solidFill>
                          <a:latin typeface="新細明體"/>
                        </a:rPr>
                        <a:t>815-25</a:t>
                      </a:r>
                    </a:p>
                  </a:txBody>
                  <a:tcPr marL="6350" marR="6350" marT="6350" marB="0" anchor="ctr"/>
                </a:tc>
                <a:tc>
                  <a:txBody>
                    <a:bodyPr/>
                    <a:lstStyle/>
                    <a:p>
                      <a:pPr algn="l" fontAlgn="ctr"/>
                      <a:r>
                        <a:rPr lang="zh-TW" altLang="en-US" sz="2000" b="0" i="0" u="none" strike="noStrike">
                          <a:solidFill>
                            <a:srgbClr val="000000"/>
                          </a:solidFill>
                          <a:latin typeface="新細明體"/>
                        </a:rPr>
                        <a:t>高蕾茵</a:t>
                      </a:r>
                    </a:p>
                  </a:txBody>
                  <a:tcPr marL="6350" marR="6350" marT="6350" marB="0" anchor="ctr"/>
                </a:tc>
                <a:tc>
                  <a:txBody>
                    <a:bodyPr/>
                    <a:lstStyle/>
                    <a:p>
                      <a:pPr algn="l" fontAlgn="ctr"/>
                      <a:r>
                        <a:rPr lang="zh-TW" altLang="en-US" sz="2000" b="0" i="0" u="none" strike="noStrike">
                          <a:solidFill>
                            <a:srgbClr val="000000"/>
                          </a:solidFill>
                          <a:latin typeface="新細明體"/>
                        </a:rPr>
                        <a:t>國女鐵餅</a:t>
                      </a:r>
                    </a:p>
                  </a:txBody>
                  <a:tcPr marL="6350" marR="6350" marT="6350" marB="0" anchor="ctr"/>
                </a:tc>
                <a:tc>
                  <a:txBody>
                    <a:bodyPr/>
                    <a:lstStyle/>
                    <a:p>
                      <a:pPr algn="ctr" fontAlgn="ctr"/>
                      <a:r>
                        <a:rPr lang="en-US" altLang="zh-TW" sz="2000" b="0" i="0" u="none" strike="noStrike" dirty="0">
                          <a:solidFill>
                            <a:srgbClr val="000000"/>
                          </a:solidFill>
                          <a:latin typeface="新細明體"/>
                        </a:rPr>
                        <a:t>4</a:t>
                      </a:r>
                    </a:p>
                  </a:txBody>
                  <a:tcPr marL="6350" marR="6350" marT="6350" marB="0" anchor="ctr"/>
                </a:tc>
                <a:tc>
                  <a:txBody>
                    <a:bodyPr/>
                    <a:lstStyle/>
                    <a:p>
                      <a:pPr algn="r" fontAlgn="ctr"/>
                      <a:r>
                        <a:rPr lang="en-US" altLang="zh-TW" sz="2000" b="0" i="0" u="none" strike="noStrike">
                          <a:solidFill>
                            <a:srgbClr val="000000"/>
                          </a:solidFill>
                          <a:latin typeface="新細明體"/>
                        </a:rPr>
                        <a:t>21</a:t>
                      </a:r>
                      <a:r>
                        <a:rPr lang="zh-TW" altLang="en-US" sz="2000" b="0" i="0" u="none" strike="noStrike">
                          <a:solidFill>
                            <a:srgbClr val="000000"/>
                          </a:solidFill>
                          <a:latin typeface="新細明體"/>
                        </a:rPr>
                        <a:t>米</a:t>
                      </a:r>
                      <a:r>
                        <a:rPr lang="en-US" altLang="zh-TW" sz="2000" b="0" i="0" u="none" strike="noStrike">
                          <a:solidFill>
                            <a:srgbClr val="000000"/>
                          </a:solidFill>
                          <a:latin typeface="新細明體"/>
                        </a:rPr>
                        <a:t>71</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000" b="0" i="0" u="none" strike="noStrike">
                          <a:solidFill>
                            <a:srgbClr val="000000"/>
                          </a:solidFill>
                          <a:latin typeface="新細明體"/>
                        </a:rPr>
                        <a:t>801-19</a:t>
                      </a:r>
                    </a:p>
                  </a:txBody>
                  <a:tcPr marL="6350" marR="6350" marT="6350" marB="0" anchor="ctr"/>
                </a:tc>
                <a:tc>
                  <a:txBody>
                    <a:bodyPr/>
                    <a:lstStyle/>
                    <a:p>
                      <a:pPr algn="l" fontAlgn="ctr"/>
                      <a:r>
                        <a:rPr lang="zh-TW" altLang="en-US" sz="2000" b="0" i="0" u="none" strike="noStrike">
                          <a:solidFill>
                            <a:srgbClr val="000000"/>
                          </a:solidFill>
                          <a:latin typeface="新細明體"/>
                        </a:rPr>
                        <a:t>吳幸霏</a:t>
                      </a:r>
                    </a:p>
                  </a:txBody>
                  <a:tcPr marL="6350" marR="6350" marT="6350" marB="0" anchor="ctr"/>
                </a:tc>
                <a:tc>
                  <a:txBody>
                    <a:bodyPr/>
                    <a:lstStyle/>
                    <a:p>
                      <a:pPr algn="l" fontAlgn="ctr"/>
                      <a:r>
                        <a:rPr lang="zh-TW" altLang="en-US" sz="2000" b="0" i="0" u="none" strike="noStrike">
                          <a:solidFill>
                            <a:srgbClr val="000000"/>
                          </a:solidFill>
                          <a:latin typeface="新細明體"/>
                        </a:rPr>
                        <a:t>國女混合運動</a:t>
                      </a:r>
                    </a:p>
                  </a:txBody>
                  <a:tcPr marL="6350" marR="6350" marT="6350" marB="0" anchor="ctr"/>
                </a:tc>
                <a:tc>
                  <a:txBody>
                    <a:bodyPr/>
                    <a:lstStyle/>
                    <a:p>
                      <a:pPr algn="ctr" fontAlgn="ctr"/>
                      <a:r>
                        <a:rPr lang="en-US" altLang="zh-TW" sz="2000" b="0" i="0" u="none" strike="noStrike" dirty="0">
                          <a:solidFill>
                            <a:srgbClr val="000000"/>
                          </a:solidFill>
                          <a:latin typeface="新細明體"/>
                        </a:rPr>
                        <a:t>5</a:t>
                      </a:r>
                    </a:p>
                  </a:txBody>
                  <a:tcPr marL="6350" marR="6350" marT="6350" marB="0" anchor="ctr"/>
                </a:tc>
                <a:tc>
                  <a:txBody>
                    <a:bodyPr/>
                    <a:lstStyle/>
                    <a:p>
                      <a:pPr algn="r" fontAlgn="ctr"/>
                      <a:r>
                        <a:rPr lang="en-US" altLang="zh-TW" sz="2000" b="0" i="0" u="none" strike="noStrike" dirty="0">
                          <a:solidFill>
                            <a:srgbClr val="000000"/>
                          </a:solidFill>
                          <a:latin typeface="新細明體"/>
                        </a:rPr>
                        <a:t>1754</a:t>
                      </a:r>
                      <a:r>
                        <a:rPr lang="zh-TW" altLang="en-US" sz="2000" b="0" i="0" u="none" strike="noStrike" dirty="0">
                          <a:solidFill>
                            <a:srgbClr val="000000"/>
                          </a:solidFill>
                          <a:latin typeface="新細明體"/>
                        </a:rPr>
                        <a:t>分</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000" b="0" i="0" u="none" strike="noStrike">
                          <a:solidFill>
                            <a:srgbClr val="000000"/>
                          </a:solidFill>
                          <a:latin typeface="新細明體"/>
                        </a:rPr>
                        <a:t>913-25</a:t>
                      </a:r>
                    </a:p>
                  </a:txBody>
                  <a:tcPr marL="6350" marR="6350" marT="6350" marB="0" anchor="ctr"/>
                </a:tc>
                <a:tc>
                  <a:txBody>
                    <a:bodyPr/>
                    <a:lstStyle/>
                    <a:p>
                      <a:pPr algn="l" fontAlgn="ctr"/>
                      <a:r>
                        <a:rPr lang="zh-TW" altLang="en-US" sz="2000" b="0" i="0" u="none" strike="noStrike">
                          <a:solidFill>
                            <a:srgbClr val="000000"/>
                          </a:solidFill>
                          <a:latin typeface="新細明體"/>
                        </a:rPr>
                        <a:t>邱曼淇</a:t>
                      </a:r>
                    </a:p>
                  </a:txBody>
                  <a:tcPr marL="6350" marR="6350" marT="6350" marB="0" anchor="ctr"/>
                </a:tc>
                <a:tc>
                  <a:txBody>
                    <a:bodyPr/>
                    <a:lstStyle/>
                    <a:p>
                      <a:pPr algn="l" fontAlgn="ctr"/>
                      <a:r>
                        <a:rPr lang="zh-TW" altLang="en-US" sz="2000" b="0" i="0" u="none" strike="noStrike">
                          <a:solidFill>
                            <a:srgbClr val="000000"/>
                          </a:solidFill>
                          <a:latin typeface="新細明體"/>
                        </a:rPr>
                        <a:t>國女</a:t>
                      </a:r>
                      <a:r>
                        <a:rPr lang="en-US" altLang="zh-TW" sz="2000" b="0" i="0" u="none" strike="noStrike">
                          <a:solidFill>
                            <a:srgbClr val="000000"/>
                          </a:solidFill>
                          <a:latin typeface="新細明體"/>
                        </a:rPr>
                        <a:t>1500</a:t>
                      </a:r>
                      <a:r>
                        <a:rPr lang="en-US" sz="2000" b="0" i="0" u="none" strike="noStrike">
                          <a:solidFill>
                            <a:srgbClr val="000000"/>
                          </a:solidFill>
                          <a:latin typeface="新細明體"/>
                        </a:rPr>
                        <a:t>M</a:t>
                      </a:r>
                    </a:p>
                  </a:txBody>
                  <a:tcPr marL="6350" marR="6350" marT="6350" marB="0" anchor="ctr"/>
                </a:tc>
                <a:tc>
                  <a:txBody>
                    <a:bodyPr/>
                    <a:lstStyle/>
                    <a:p>
                      <a:pPr algn="ctr" fontAlgn="ctr"/>
                      <a:r>
                        <a:rPr lang="en-US" altLang="zh-TW" sz="2000" b="0" i="0" u="none" strike="noStrike">
                          <a:solidFill>
                            <a:srgbClr val="000000"/>
                          </a:solidFill>
                          <a:latin typeface="新細明體"/>
                        </a:rPr>
                        <a:t>5</a:t>
                      </a:r>
                    </a:p>
                  </a:txBody>
                  <a:tcPr marL="6350" marR="6350" marT="6350" marB="0" anchor="ctr"/>
                </a:tc>
                <a:tc>
                  <a:txBody>
                    <a:bodyPr/>
                    <a:lstStyle/>
                    <a:p>
                      <a:pPr algn="r" fontAlgn="ctr"/>
                      <a:r>
                        <a:rPr lang="en-US" altLang="zh-TW" sz="2000" b="0" i="0" u="none" strike="noStrike" dirty="0">
                          <a:solidFill>
                            <a:srgbClr val="000000"/>
                          </a:solidFill>
                          <a:latin typeface="新細明體"/>
                        </a:rPr>
                        <a:t>5</a:t>
                      </a:r>
                      <a:r>
                        <a:rPr lang="zh-TW" altLang="en-US" sz="2000" b="0" i="0" u="none" strike="noStrike" dirty="0">
                          <a:solidFill>
                            <a:srgbClr val="000000"/>
                          </a:solidFill>
                          <a:latin typeface="新細明體"/>
                        </a:rPr>
                        <a:t>分</a:t>
                      </a:r>
                      <a:r>
                        <a:rPr lang="en-US" altLang="zh-TW" sz="2000" b="0" i="0" u="none" strike="noStrike" dirty="0">
                          <a:solidFill>
                            <a:srgbClr val="000000"/>
                          </a:solidFill>
                          <a:latin typeface="新細明體"/>
                        </a:rPr>
                        <a:t>32</a:t>
                      </a:r>
                      <a:r>
                        <a:rPr lang="zh-TW" altLang="en-US" sz="2000" b="0" i="0" u="none" strike="noStrike" dirty="0">
                          <a:solidFill>
                            <a:srgbClr val="000000"/>
                          </a:solidFill>
                          <a:latin typeface="新細明體"/>
                        </a:rPr>
                        <a:t>秒</a:t>
                      </a:r>
                      <a:r>
                        <a:rPr lang="en-US" altLang="zh-TW" sz="2000" b="0" i="0" u="none" strike="noStrike" dirty="0">
                          <a:solidFill>
                            <a:srgbClr val="000000"/>
                          </a:solidFill>
                          <a:latin typeface="新細明體"/>
                        </a:rPr>
                        <a:t>60</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000" b="0" i="0" u="none" strike="noStrike">
                          <a:solidFill>
                            <a:srgbClr val="000000"/>
                          </a:solidFill>
                          <a:latin typeface="新細明體"/>
                        </a:rPr>
                        <a:t>808-23</a:t>
                      </a:r>
                    </a:p>
                  </a:txBody>
                  <a:tcPr marL="6350" marR="6350" marT="6350" marB="0" anchor="ctr"/>
                </a:tc>
                <a:tc>
                  <a:txBody>
                    <a:bodyPr/>
                    <a:lstStyle/>
                    <a:p>
                      <a:pPr algn="l" fontAlgn="ctr"/>
                      <a:r>
                        <a:rPr lang="zh-TW" altLang="en-US" sz="2000" b="0" i="0" u="none" strike="noStrike">
                          <a:solidFill>
                            <a:srgbClr val="000000"/>
                          </a:solidFill>
                          <a:latin typeface="新細明體"/>
                        </a:rPr>
                        <a:t>游妤安</a:t>
                      </a:r>
                    </a:p>
                  </a:txBody>
                  <a:tcPr marL="6350" marR="6350" marT="6350" marB="0" anchor="ctr"/>
                </a:tc>
                <a:tc>
                  <a:txBody>
                    <a:bodyPr/>
                    <a:lstStyle/>
                    <a:p>
                      <a:pPr algn="l" fontAlgn="ctr"/>
                      <a:r>
                        <a:rPr lang="zh-TW" altLang="en-US" sz="2000" b="0" i="0" u="none" strike="noStrike">
                          <a:solidFill>
                            <a:srgbClr val="000000"/>
                          </a:solidFill>
                          <a:latin typeface="新細明體"/>
                        </a:rPr>
                        <a:t>國女跳高</a:t>
                      </a:r>
                    </a:p>
                  </a:txBody>
                  <a:tcPr marL="6350" marR="6350" marT="6350" marB="0" anchor="ctr"/>
                </a:tc>
                <a:tc>
                  <a:txBody>
                    <a:bodyPr/>
                    <a:lstStyle/>
                    <a:p>
                      <a:pPr algn="ctr" fontAlgn="ctr"/>
                      <a:r>
                        <a:rPr lang="en-US" altLang="zh-TW" sz="2000" b="0" i="0" u="none" strike="noStrike">
                          <a:solidFill>
                            <a:srgbClr val="000000"/>
                          </a:solidFill>
                          <a:latin typeface="新細明體"/>
                        </a:rPr>
                        <a:t>5</a:t>
                      </a:r>
                    </a:p>
                  </a:txBody>
                  <a:tcPr marL="6350" marR="6350" marT="6350" marB="0" anchor="ctr"/>
                </a:tc>
                <a:tc>
                  <a:txBody>
                    <a:bodyPr/>
                    <a:lstStyle/>
                    <a:p>
                      <a:pPr algn="r" fontAlgn="ctr"/>
                      <a:r>
                        <a:rPr lang="en-US" altLang="zh-TW" sz="2000" b="0" i="0" u="none" strike="noStrike" dirty="0">
                          <a:solidFill>
                            <a:srgbClr val="000000"/>
                          </a:solidFill>
                          <a:latin typeface="新細明體"/>
                        </a:rPr>
                        <a:t>1</a:t>
                      </a:r>
                      <a:r>
                        <a:rPr lang="zh-TW" altLang="en-US" sz="2000" b="0" i="0" u="none" strike="noStrike" dirty="0">
                          <a:solidFill>
                            <a:srgbClr val="000000"/>
                          </a:solidFill>
                          <a:latin typeface="新細明體"/>
                        </a:rPr>
                        <a:t>米</a:t>
                      </a:r>
                      <a:r>
                        <a:rPr lang="en-US" altLang="zh-TW" sz="2000" b="0" i="0" u="none" strike="noStrike" dirty="0">
                          <a:solidFill>
                            <a:srgbClr val="000000"/>
                          </a:solidFill>
                          <a:latin typeface="新細明體"/>
                        </a:rPr>
                        <a:t>25</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000" b="0" i="0" u="none" strike="noStrike">
                          <a:solidFill>
                            <a:srgbClr val="000000"/>
                          </a:solidFill>
                          <a:latin typeface="新細明體"/>
                        </a:rPr>
                        <a:t>913-25</a:t>
                      </a:r>
                    </a:p>
                  </a:txBody>
                  <a:tcPr marL="6350" marR="6350" marT="6350" marB="0" anchor="ctr"/>
                </a:tc>
                <a:tc>
                  <a:txBody>
                    <a:bodyPr/>
                    <a:lstStyle/>
                    <a:p>
                      <a:pPr algn="l" fontAlgn="ctr"/>
                      <a:r>
                        <a:rPr lang="zh-TW" altLang="en-US" sz="2000" b="0" i="0" u="none" strike="noStrike">
                          <a:solidFill>
                            <a:srgbClr val="000000"/>
                          </a:solidFill>
                          <a:latin typeface="新細明體"/>
                        </a:rPr>
                        <a:t>邱曼淇</a:t>
                      </a:r>
                    </a:p>
                  </a:txBody>
                  <a:tcPr marL="6350" marR="6350" marT="6350" marB="0" anchor="ctr"/>
                </a:tc>
                <a:tc>
                  <a:txBody>
                    <a:bodyPr/>
                    <a:lstStyle/>
                    <a:p>
                      <a:pPr algn="l" fontAlgn="ctr"/>
                      <a:r>
                        <a:rPr lang="zh-TW" altLang="en-US" sz="2000" b="0" i="0" u="none" strike="noStrike">
                          <a:solidFill>
                            <a:srgbClr val="000000"/>
                          </a:solidFill>
                          <a:latin typeface="新細明體"/>
                        </a:rPr>
                        <a:t>國女</a:t>
                      </a:r>
                      <a:r>
                        <a:rPr lang="en-US" altLang="zh-TW" sz="2000" b="0" i="0" u="none" strike="noStrike">
                          <a:solidFill>
                            <a:srgbClr val="000000"/>
                          </a:solidFill>
                          <a:latin typeface="新細明體"/>
                        </a:rPr>
                        <a:t>800</a:t>
                      </a:r>
                      <a:r>
                        <a:rPr lang="en-US" sz="2000" b="0" i="0" u="none" strike="noStrike">
                          <a:solidFill>
                            <a:srgbClr val="000000"/>
                          </a:solidFill>
                          <a:latin typeface="新細明體"/>
                        </a:rPr>
                        <a:t>M</a:t>
                      </a:r>
                    </a:p>
                  </a:txBody>
                  <a:tcPr marL="6350" marR="6350" marT="6350" marB="0" anchor="ctr"/>
                </a:tc>
                <a:tc>
                  <a:txBody>
                    <a:bodyPr/>
                    <a:lstStyle/>
                    <a:p>
                      <a:pPr algn="ctr" fontAlgn="ctr"/>
                      <a:r>
                        <a:rPr lang="en-US" altLang="zh-TW" sz="2000" b="0" i="0" u="none" strike="noStrike">
                          <a:solidFill>
                            <a:srgbClr val="000000"/>
                          </a:solidFill>
                          <a:latin typeface="新細明體"/>
                        </a:rPr>
                        <a:t>6</a:t>
                      </a:r>
                    </a:p>
                  </a:txBody>
                  <a:tcPr marL="6350" marR="6350" marT="6350" marB="0" anchor="ctr"/>
                </a:tc>
                <a:tc>
                  <a:txBody>
                    <a:bodyPr/>
                    <a:lstStyle/>
                    <a:p>
                      <a:pPr algn="r" fontAlgn="ctr"/>
                      <a:r>
                        <a:rPr lang="en-US" altLang="zh-TW" sz="2000" b="0" i="0" u="none" strike="noStrike" dirty="0">
                          <a:solidFill>
                            <a:srgbClr val="000000"/>
                          </a:solidFill>
                          <a:latin typeface="新細明體"/>
                        </a:rPr>
                        <a:t>2</a:t>
                      </a:r>
                      <a:r>
                        <a:rPr lang="zh-TW" altLang="en-US" sz="2000" b="0" i="0" u="none" strike="noStrike" dirty="0">
                          <a:solidFill>
                            <a:srgbClr val="000000"/>
                          </a:solidFill>
                          <a:latin typeface="新細明體"/>
                        </a:rPr>
                        <a:t>分</a:t>
                      </a:r>
                      <a:r>
                        <a:rPr lang="en-US" altLang="zh-TW" sz="2000" b="0" i="0" u="none" strike="noStrike" dirty="0">
                          <a:solidFill>
                            <a:srgbClr val="000000"/>
                          </a:solidFill>
                          <a:latin typeface="新細明體"/>
                        </a:rPr>
                        <a:t>42</a:t>
                      </a:r>
                      <a:r>
                        <a:rPr lang="zh-TW" altLang="en-US" sz="2000" b="0" i="0" u="none" strike="noStrike" dirty="0">
                          <a:solidFill>
                            <a:srgbClr val="000000"/>
                          </a:solidFill>
                          <a:latin typeface="新細明體"/>
                        </a:rPr>
                        <a:t>秒</a:t>
                      </a:r>
                      <a:r>
                        <a:rPr lang="en-US" altLang="zh-TW" sz="2000" b="0" i="0" u="none" strike="noStrike" dirty="0">
                          <a:solidFill>
                            <a:srgbClr val="000000"/>
                          </a:solidFill>
                          <a:latin typeface="新細明體"/>
                        </a:rPr>
                        <a:t>8</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000" b="0" i="0" u="none" strike="noStrike">
                          <a:solidFill>
                            <a:srgbClr val="000000"/>
                          </a:solidFill>
                          <a:latin typeface="新細明體"/>
                        </a:rPr>
                        <a:t>816-28</a:t>
                      </a:r>
                    </a:p>
                  </a:txBody>
                  <a:tcPr marL="6350" marR="6350" marT="6350" marB="0" anchor="ctr"/>
                </a:tc>
                <a:tc>
                  <a:txBody>
                    <a:bodyPr/>
                    <a:lstStyle/>
                    <a:p>
                      <a:pPr algn="l" fontAlgn="ctr"/>
                      <a:r>
                        <a:rPr lang="zh-TW" altLang="en-US" sz="2000" b="0" i="0" u="none" strike="noStrike">
                          <a:solidFill>
                            <a:srgbClr val="000000"/>
                          </a:solidFill>
                          <a:latin typeface="新細明體"/>
                        </a:rPr>
                        <a:t>謝雅筑</a:t>
                      </a:r>
                    </a:p>
                  </a:txBody>
                  <a:tcPr marL="6350" marR="6350" marT="6350" marB="0" anchor="ctr"/>
                </a:tc>
                <a:tc>
                  <a:txBody>
                    <a:bodyPr/>
                    <a:lstStyle/>
                    <a:p>
                      <a:pPr algn="l" fontAlgn="ctr"/>
                      <a:r>
                        <a:rPr lang="zh-TW" altLang="en-US" sz="2000" b="0" i="0" u="none" strike="noStrike">
                          <a:solidFill>
                            <a:srgbClr val="000000"/>
                          </a:solidFill>
                          <a:latin typeface="新細明體"/>
                        </a:rPr>
                        <a:t>國女鏈球</a:t>
                      </a:r>
                    </a:p>
                  </a:txBody>
                  <a:tcPr marL="6350" marR="6350" marT="6350" marB="0" anchor="ctr"/>
                </a:tc>
                <a:tc>
                  <a:txBody>
                    <a:bodyPr/>
                    <a:lstStyle/>
                    <a:p>
                      <a:pPr algn="ctr" fontAlgn="ctr"/>
                      <a:r>
                        <a:rPr lang="en-US" altLang="zh-TW" sz="2000" b="0" i="0" u="none" strike="noStrike">
                          <a:solidFill>
                            <a:srgbClr val="000000"/>
                          </a:solidFill>
                          <a:latin typeface="新細明體"/>
                        </a:rPr>
                        <a:t>6</a:t>
                      </a:r>
                    </a:p>
                  </a:txBody>
                  <a:tcPr marL="6350" marR="6350" marT="6350" marB="0" anchor="ctr"/>
                </a:tc>
                <a:tc>
                  <a:txBody>
                    <a:bodyPr/>
                    <a:lstStyle/>
                    <a:p>
                      <a:pPr algn="r" fontAlgn="ctr"/>
                      <a:r>
                        <a:rPr lang="en-US" altLang="zh-TW" sz="2000" b="0" i="0" u="none" strike="noStrike" dirty="0">
                          <a:solidFill>
                            <a:srgbClr val="000000"/>
                          </a:solidFill>
                          <a:latin typeface="新細明體"/>
                        </a:rPr>
                        <a:t>25</a:t>
                      </a:r>
                      <a:r>
                        <a:rPr lang="zh-TW" altLang="en-US" sz="2000" b="0" i="0" u="none" strike="noStrike" dirty="0">
                          <a:solidFill>
                            <a:srgbClr val="000000"/>
                          </a:solidFill>
                          <a:latin typeface="新細明體"/>
                        </a:rPr>
                        <a:t>米</a:t>
                      </a:r>
                      <a:r>
                        <a:rPr lang="en-US" altLang="zh-TW" sz="2000" b="0" i="0" u="none" strike="noStrike" dirty="0">
                          <a:solidFill>
                            <a:srgbClr val="000000"/>
                          </a:solidFill>
                          <a:latin typeface="新細明體"/>
                        </a:rPr>
                        <a:t>93</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000" b="0" i="0" u="none" strike="noStrike">
                          <a:solidFill>
                            <a:srgbClr val="000000"/>
                          </a:solidFill>
                          <a:latin typeface="新細明體"/>
                        </a:rPr>
                        <a:t>801-19</a:t>
                      </a:r>
                    </a:p>
                  </a:txBody>
                  <a:tcPr marL="6350" marR="6350" marT="6350" marB="0" anchor="ctr"/>
                </a:tc>
                <a:tc>
                  <a:txBody>
                    <a:bodyPr/>
                    <a:lstStyle/>
                    <a:p>
                      <a:pPr algn="l" fontAlgn="ctr"/>
                      <a:r>
                        <a:rPr lang="zh-TW" altLang="en-US" sz="2000" b="0" i="0" u="none" strike="noStrike">
                          <a:solidFill>
                            <a:srgbClr val="000000"/>
                          </a:solidFill>
                          <a:latin typeface="新細明體"/>
                        </a:rPr>
                        <a:t>吳幸霏</a:t>
                      </a:r>
                    </a:p>
                  </a:txBody>
                  <a:tcPr marL="6350" marR="6350" marT="6350" marB="0" anchor="ctr"/>
                </a:tc>
                <a:tc>
                  <a:txBody>
                    <a:bodyPr/>
                    <a:lstStyle/>
                    <a:p>
                      <a:pPr algn="l" fontAlgn="ctr"/>
                      <a:r>
                        <a:rPr lang="zh-TW" altLang="en-US" sz="2000" b="0" i="0" u="none" strike="noStrike">
                          <a:solidFill>
                            <a:srgbClr val="000000"/>
                          </a:solidFill>
                          <a:latin typeface="新細明體"/>
                        </a:rPr>
                        <a:t>國女</a:t>
                      </a:r>
                      <a:r>
                        <a:rPr lang="en-US" altLang="zh-TW" sz="2000" b="0" i="0" u="none" strike="noStrike">
                          <a:solidFill>
                            <a:srgbClr val="000000"/>
                          </a:solidFill>
                          <a:latin typeface="新細明體"/>
                        </a:rPr>
                        <a:t>100</a:t>
                      </a:r>
                      <a:r>
                        <a:rPr lang="en-US" sz="2000" b="0" i="0" u="none" strike="noStrike">
                          <a:solidFill>
                            <a:srgbClr val="000000"/>
                          </a:solidFill>
                          <a:latin typeface="新細明體"/>
                        </a:rPr>
                        <a:t>M</a:t>
                      </a:r>
                      <a:r>
                        <a:rPr lang="zh-TW" altLang="en-US" sz="2000" b="0" i="0" u="none" strike="noStrike">
                          <a:solidFill>
                            <a:srgbClr val="000000"/>
                          </a:solidFill>
                          <a:latin typeface="新細明體"/>
                        </a:rPr>
                        <a:t>跨欄</a:t>
                      </a:r>
                    </a:p>
                  </a:txBody>
                  <a:tcPr marL="6350" marR="6350" marT="6350" marB="0" anchor="ctr"/>
                </a:tc>
                <a:tc>
                  <a:txBody>
                    <a:bodyPr/>
                    <a:lstStyle/>
                    <a:p>
                      <a:pPr algn="ctr" fontAlgn="ctr"/>
                      <a:r>
                        <a:rPr lang="en-US" altLang="zh-TW" sz="2000" b="0" i="0" u="none" strike="noStrike">
                          <a:solidFill>
                            <a:srgbClr val="000000"/>
                          </a:solidFill>
                          <a:latin typeface="新細明體"/>
                        </a:rPr>
                        <a:t>7</a:t>
                      </a:r>
                    </a:p>
                  </a:txBody>
                  <a:tcPr marL="6350" marR="6350" marT="6350" marB="0" anchor="ctr"/>
                </a:tc>
                <a:tc>
                  <a:txBody>
                    <a:bodyPr/>
                    <a:lstStyle/>
                    <a:p>
                      <a:pPr algn="r" fontAlgn="ctr"/>
                      <a:r>
                        <a:rPr lang="en-US" altLang="zh-TW" sz="2000" b="0" i="0" u="none" strike="noStrike" dirty="0">
                          <a:solidFill>
                            <a:srgbClr val="000000"/>
                          </a:solidFill>
                          <a:latin typeface="新細明體"/>
                        </a:rPr>
                        <a:t>18</a:t>
                      </a:r>
                      <a:r>
                        <a:rPr lang="zh-TW" altLang="en-US" sz="2000" b="0" i="0" u="none" strike="noStrike" dirty="0">
                          <a:solidFill>
                            <a:srgbClr val="000000"/>
                          </a:solidFill>
                          <a:latin typeface="新細明體"/>
                        </a:rPr>
                        <a:t>秒</a:t>
                      </a:r>
                      <a:r>
                        <a:rPr lang="en-US" altLang="zh-TW" sz="2000" b="0" i="0" u="none" strike="noStrike" dirty="0">
                          <a:solidFill>
                            <a:srgbClr val="000000"/>
                          </a:solidFill>
                          <a:latin typeface="新細明體"/>
                        </a:rPr>
                        <a:t>6</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000" b="0" i="0" u="none" strike="noStrike">
                          <a:solidFill>
                            <a:srgbClr val="000000"/>
                          </a:solidFill>
                          <a:latin typeface="新細明體"/>
                        </a:rPr>
                        <a:t>705-27</a:t>
                      </a:r>
                    </a:p>
                  </a:txBody>
                  <a:tcPr marL="6350" marR="6350" marT="6350" marB="0" anchor="ctr"/>
                </a:tc>
                <a:tc>
                  <a:txBody>
                    <a:bodyPr/>
                    <a:lstStyle/>
                    <a:p>
                      <a:pPr algn="l" fontAlgn="ctr"/>
                      <a:r>
                        <a:rPr lang="zh-TW" altLang="en-US" sz="2000" b="0" i="0" u="none" strike="noStrike">
                          <a:solidFill>
                            <a:srgbClr val="000000"/>
                          </a:solidFill>
                          <a:latin typeface="新細明體"/>
                        </a:rPr>
                        <a:t>陳昀儒</a:t>
                      </a:r>
                    </a:p>
                  </a:txBody>
                  <a:tcPr marL="6350" marR="6350" marT="6350" marB="0" anchor="ctr"/>
                </a:tc>
                <a:tc>
                  <a:txBody>
                    <a:bodyPr/>
                    <a:lstStyle/>
                    <a:p>
                      <a:pPr algn="l" fontAlgn="ctr"/>
                      <a:r>
                        <a:rPr lang="zh-TW" altLang="en-US" sz="2000" b="0" i="0" u="none" strike="noStrike">
                          <a:solidFill>
                            <a:srgbClr val="000000"/>
                          </a:solidFill>
                          <a:latin typeface="新細明體"/>
                        </a:rPr>
                        <a:t>國女跳遠</a:t>
                      </a:r>
                    </a:p>
                  </a:txBody>
                  <a:tcPr marL="6350" marR="6350" marT="6350" marB="0" anchor="ctr"/>
                </a:tc>
                <a:tc>
                  <a:txBody>
                    <a:bodyPr/>
                    <a:lstStyle/>
                    <a:p>
                      <a:pPr algn="ctr" fontAlgn="ctr"/>
                      <a:r>
                        <a:rPr lang="en-US" altLang="zh-TW" sz="2000" b="0" i="0" u="none" strike="noStrike">
                          <a:solidFill>
                            <a:srgbClr val="000000"/>
                          </a:solidFill>
                          <a:latin typeface="新細明體"/>
                        </a:rPr>
                        <a:t>7</a:t>
                      </a:r>
                    </a:p>
                  </a:txBody>
                  <a:tcPr marL="6350" marR="6350" marT="6350" marB="0" anchor="ctr"/>
                </a:tc>
                <a:tc>
                  <a:txBody>
                    <a:bodyPr/>
                    <a:lstStyle/>
                    <a:p>
                      <a:pPr algn="r" fontAlgn="ctr"/>
                      <a:r>
                        <a:rPr lang="en-US" altLang="zh-TW" sz="2000" b="0" i="0" u="none" strike="noStrike" dirty="0">
                          <a:solidFill>
                            <a:srgbClr val="000000"/>
                          </a:solidFill>
                          <a:latin typeface="新細明體"/>
                        </a:rPr>
                        <a:t>4</a:t>
                      </a:r>
                      <a:r>
                        <a:rPr lang="zh-TW" altLang="en-US" sz="2000" b="0" i="0" u="none" strike="noStrike" dirty="0">
                          <a:solidFill>
                            <a:srgbClr val="000000"/>
                          </a:solidFill>
                          <a:latin typeface="新細明體"/>
                        </a:rPr>
                        <a:t>米</a:t>
                      </a:r>
                      <a:r>
                        <a:rPr lang="en-US" altLang="zh-TW" sz="2000" b="0" i="0" u="none" strike="noStrike" dirty="0">
                          <a:solidFill>
                            <a:srgbClr val="000000"/>
                          </a:solidFill>
                          <a:latin typeface="新細明體"/>
                        </a:rPr>
                        <a:t>03</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000" b="0" i="0" u="none" strike="noStrike">
                          <a:solidFill>
                            <a:srgbClr val="000000"/>
                          </a:solidFill>
                          <a:latin typeface="新細明體"/>
                        </a:rPr>
                        <a:t>714-17</a:t>
                      </a:r>
                    </a:p>
                  </a:txBody>
                  <a:tcPr marL="6350" marR="6350" marT="6350" marB="0" anchor="ctr"/>
                </a:tc>
                <a:tc>
                  <a:txBody>
                    <a:bodyPr/>
                    <a:lstStyle/>
                    <a:p>
                      <a:pPr algn="l" fontAlgn="ctr"/>
                      <a:r>
                        <a:rPr lang="zh-TW" altLang="en-US" sz="2000" b="0" i="0" u="none" strike="noStrike">
                          <a:solidFill>
                            <a:srgbClr val="000000"/>
                          </a:solidFill>
                          <a:latin typeface="新細明體"/>
                        </a:rPr>
                        <a:t>王幸恩</a:t>
                      </a:r>
                    </a:p>
                  </a:txBody>
                  <a:tcPr marL="6350" marR="6350" marT="6350" marB="0" anchor="ctr"/>
                </a:tc>
                <a:tc>
                  <a:txBody>
                    <a:bodyPr/>
                    <a:lstStyle/>
                    <a:p>
                      <a:pPr algn="l" fontAlgn="ctr"/>
                      <a:r>
                        <a:rPr lang="zh-TW" altLang="en-US" sz="2000" b="0" i="0" u="none" strike="noStrike">
                          <a:solidFill>
                            <a:srgbClr val="000000"/>
                          </a:solidFill>
                          <a:latin typeface="新細明體"/>
                        </a:rPr>
                        <a:t>國女標槍</a:t>
                      </a:r>
                    </a:p>
                  </a:txBody>
                  <a:tcPr marL="6350" marR="6350" marT="6350" marB="0" anchor="ctr"/>
                </a:tc>
                <a:tc>
                  <a:txBody>
                    <a:bodyPr/>
                    <a:lstStyle/>
                    <a:p>
                      <a:pPr algn="ctr" fontAlgn="ctr"/>
                      <a:r>
                        <a:rPr lang="en-US" altLang="zh-TW" sz="2000" b="0" i="0" u="none" strike="noStrike">
                          <a:solidFill>
                            <a:srgbClr val="000000"/>
                          </a:solidFill>
                          <a:latin typeface="新細明體"/>
                        </a:rPr>
                        <a:t>8</a:t>
                      </a:r>
                    </a:p>
                  </a:txBody>
                  <a:tcPr marL="6350" marR="6350" marT="6350" marB="0" anchor="ctr"/>
                </a:tc>
                <a:tc>
                  <a:txBody>
                    <a:bodyPr/>
                    <a:lstStyle/>
                    <a:p>
                      <a:pPr algn="r" fontAlgn="ctr"/>
                      <a:r>
                        <a:rPr lang="en-US" altLang="zh-TW" sz="2000" b="0" i="0" u="none" strike="noStrike" dirty="0">
                          <a:solidFill>
                            <a:srgbClr val="000000"/>
                          </a:solidFill>
                          <a:latin typeface="新細明體"/>
                        </a:rPr>
                        <a:t>21</a:t>
                      </a:r>
                      <a:r>
                        <a:rPr lang="zh-TW" altLang="en-US" sz="2000" b="0" i="0" u="none" strike="noStrike" dirty="0">
                          <a:solidFill>
                            <a:srgbClr val="000000"/>
                          </a:solidFill>
                          <a:latin typeface="新細明體"/>
                        </a:rPr>
                        <a:t>米</a:t>
                      </a:r>
                      <a:r>
                        <a:rPr lang="en-US" altLang="zh-TW" sz="2000" b="0" i="0" u="none" strike="noStrike" dirty="0">
                          <a:solidFill>
                            <a:srgbClr val="000000"/>
                          </a:solidFill>
                          <a:latin typeface="新細明體"/>
                        </a:rPr>
                        <a:t>55</a:t>
                      </a:r>
                    </a:p>
                  </a:txBody>
                  <a:tcPr marL="6350" marR="6350" marT="6350" marB="0" anchor="ctr"/>
                </a:tc>
                <a:tc>
                  <a:txBody>
                    <a:bodyPr/>
                    <a:lstStyle/>
                    <a:p>
                      <a:pPr algn="ctr" fontAlgn="ctr"/>
                      <a:r>
                        <a:rPr lang="zh-TW" altLang="en-US" sz="1200" b="0" i="0" u="none" strike="noStrike" dirty="0">
                          <a:solidFill>
                            <a:srgbClr val="000000"/>
                          </a:solidFill>
                          <a:latin typeface="新細明體"/>
                        </a:rPr>
                        <a:t>　</a:t>
                      </a:r>
                    </a:p>
                  </a:txBody>
                  <a:tcPr marL="6350" marR="6350" marT="6350" marB="0" anchor="ctr"/>
                </a:tc>
              </a:tr>
            </a:tbl>
          </a:graphicData>
        </a:graphic>
      </p:graphicFrame>
    </p:spTree>
  </p:cSld>
  <p:clrMapOvr>
    <a:masterClrMapping/>
  </p:clrMapOvr>
  <p:transition advClick="0" advTm="500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年宜蘭縣中小學田徑錦標賽成績</a:t>
            </a:r>
            <a:r>
              <a:rPr lang="en-US" altLang="zh-TW" sz="2200" dirty="0" smtClean="0"/>
              <a:t>1061205</a:t>
            </a:r>
            <a:endParaRPr lang="zh-TW" altLang="en-US" dirty="0"/>
          </a:p>
        </p:txBody>
      </p:sp>
      <p:graphicFrame>
        <p:nvGraphicFramePr>
          <p:cNvPr id="4" name="內容版面配置區 3"/>
          <p:cNvGraphicFramePr>
            <a:graphicFrameLocks noGrp="1"/>
          </p:cNvGraphicFramePr>
          <p:nvPr>
            <p:ph idx="1"/>
          </p:nvPr>
        </p:nvGraphicFramePr>
        <p:xfrm>
          <a:off x="457200" y="1600200"/>
          <a:ext cx="8229600" cy="5222240"/>
        </p:xfrm>
        <a:graphic>
          <a:graphicData uri="http://schemas.openxmlformats.org/drawingml/2006/table">
            <a:tbl>
              <a:tblPr firstRow="1" bandRow="1">
                <a:tableStyleId>{5C22544A-7EE6-4342-B048-85BDC9FD1C3A}</a:tableStyleId>
              </a:tblPr>
              <a:tblGrid>
                <a:gridCol w="1371600"/>
                <a:gridCol w="1087016"/>
                <a:gridCol w="2304256"/>
                <a:gridCol w="723528"/>
                <a:gridCol w="1371600"/>
                <a:gridCol w="1371600"/>
              </a:tblGrid>
              <a:tr h="370840">
                <a:tc>
                  <a:txBody>
                    <a:bodyPr/>
                    <a:lstStyle/>
                    <a:p>
                      <a:r>
                        <a:rPr lang="zh-TW" altLang="en-US" dirty="0"/>
                        <a:t>班級</a:t>
                      </a:r>
                    </a:p>
                  </a:txBody>
                  <a:tcPr marL="0" marR="0" marT="0" marB="0" anchor="ctr"/>
                </a:tc>
                <a:tc>
                  <a:txBody>
                    <a:bodyPr/>
                    <a:lstStyle/>
                    <a:p>
                      <a:pPr algn="l" fontAlgn="ctr"/>
                      <a:r>
                        <a:rPr lang="zh-TW" altLang="en-US" sz="1200" b="0" i="0" u="none" strike="noStrike">
                          <a:solidFill>
                            <a:srgbClr val="000000"/>
                          </a:solidFill>
                          <a:latin typeface="新細明體"/>
                        </a:rPr>
                        <a:t>姓名</a:t>
                      </a:r>
                    </a:p>
                  </a:txBody>
                  <a:tcPr marL="6350" marR="6350" marT="6350" marB="0" anchor="ctr"/>
                </a:tc>
                <a:tc>
                  <a:txBody>
                    <a:bodyPr/>
                    <a:lstStyle/>
                    <a:p>
                      <a:pPr algn="l" fontAlgn="ctr"/>
                      <a:r>
                        <a:rPr lang="zh-TW" altLang="en-US" sz="1200" b="0" i="0" u="none" strike="noStrike">
                          <a:solidFill>
                            <a:srgbClr val="000000"/>
                          </a:solidFill>
                          <a:latin typeface="新細明體"/>
                        </a:rPr>
                        <a:t>項目</a:t>
                      </a:r>
                    </a:p>
                  </a:txBody>
                  <a:tcPr marL="6350" marR="6350" marT="6350" marB="0" anchor="ctr"/>
                </a:tc>
                <a:tc>
                  <a:txBody>
                    <a:bodyPr/>
                    <a:lstStyle/>
                    <a:p>
                      <a:pPr algn="l" fontAlgn="ctr"/>
                      <a:r>
                        <a:rPr lang="zh-TW" altLang="en-US" sz="1200" b="0" i="0" u="none" strike="noStrike">
                          <a:solidFill>
                            <a:srgbClr val="000000"/>
                          </a:solidFill>
                          <a:latin typeface="新細明體"/>
                        </a:rPr>
                        <a:t>名次</a:t>
                      </a:r>
                    </a:p>
                  </a:txBody>
                  <a:tcPr marL="6350" marR="6350" marT="6350" marB="0" anchor="ctr"/>
                </a:tc>
                <a:tc>
                  <a:txBody>
                    <a:bodyPr/>
                    <a:lstStyle/>
                    <a:p>
                      <a:pPr algn="l" fontAlgn="ctr"/>
                      <a:r>
                        <a:rPr lang="zh-TW" altLang="en-US" sz="1200" b="0" i="0" u="none" strike="noStrike">
                          <a:solidFill>
                            <a:srgbClr val="000000"/>
                          </a:solidFill>
                          <a:latin typeface="新細明體"/>
                        </a:rPr>
                        <a:t>成績</a:t>
                      </a:r>
                    </a:p>
                  </a:txBody>
                  <a:tcPr marL="6350" marR="6350" marT="6350" marB="0" anchor="ctr"/>
                </a:tc>
                <a:tc>
                  <a:txBody>
                    <a:bodyPr/>
                    <a:lstStyle/>
                    <a:p>
                      <a:pPr algn="l" fontAlgn="ctr"/>
                      <a:r>
                        <a:rPr lang="zh-TW" altLang="en-US" sz="1200" b="0" i="0" u="none" strike="noStrike">
                          <a:solidFill>
                            <a:srgbClr val="000000"/>
                          </a:solidFill>
                          <a:latin typeface="新細明體"/>
                        </a:rPr>
                        <a:t>備註</a:t>
                      </a:r>
                    </a:p>
                  </a:txBody>
                  <a:tcPr marL="6350" marR="6350" marT="6350" marB="0" anchor="ctr"/>
                </a:tc>
              </a:tr>
              <a:tr h="370840">
                <a:tc>
                  <a:txBody>
                    <a:bodyPr/>
                    <a:lstStyle/>
                    <a:p>
                      <a:r>
                        <a:rPr lang="en-US" altLang="zh-TW" sz="3600" dirty="0"/>
                        <a:t>903-04</a:t>
                      </a:r>
                    </a:p>
                  </a:txBody>
                  <a:tcPr marL="0" marR="0" marT="0" marB="0" anchor="ctr"/>
                </a:tc>
                <a:tc>
                  <a:txBody>
                    <a:bodyPr/>
                    <a:lstStyle/>
                    <a:p>
                      <a:pPr algn="l" fontAlgn="ctr"/>
                      <a:r>
                        <a:rPr lang="zh-TW" altLang="en-US" sz="2400" b="0" i="0" u="none" strike="noStrike">
                          <a:solidFill>
                            <a:srgbClr val="000000"/>
                          </a:solidFill>
                          <a:latin typeface="新細明體"/>
                        </a:rPr>
                        <a:t>李易承</a:t>
                      </a:r>
                    </a:p>
                  </a:txBody>
                  <a:tcPr marL="6350" marR="6350" marT="6350" marB="0" anchor="ctr"/>
                </a:tc>
                <a:tc>
                  <a:txBody>
                    <a:bodyPr/>
                    <a:lstStyle/>
                    <a:p>
                      <a:pPr algn="l" fontAlgn="ctr"/>
                      <a:r>
                        <a:rPr lang="zh-TW" altLang="en-US" sz="2400" b="0" i="0" u="none" strike="noStrike">
                          <a:solidFill>
                            <a:srgbClr val="000000"/>
                          </a:solidFill>
                          <a:latin typeface="新細明體"/>
                        </a:rPr>
                        <a:t>國男撐竿跳高</a:t>
                      </a:r>
                    </a:p>
                  </a:txBody>
                  <a:tcPr marL="6350" marR="6350" marT="6350" marB="0" anchor="ctr"/>
                </a:tc>
                <a:tc>
                  <a:txBody>
                    <a:bodyPr/>
                    <a:lstStyle/>
                    <a:p>
                      <a:pPr algn="ctr" fontAlgn="ctr"/>
                      <a:r>
                        <a:rPr lang="en-US" altLang="zh-TW" sz="2400" b="0" i="0" u="none" strike="noStrike">
                          <a:solidFill>
                            <a:srgbClr val="000000"/>
                          </a:solidFill>
                          <a:latin typeface="新細明體"/>
                        </a:rPr>
                        <a:t>1</a:t>
                      </a:r>
                    </a:p>
                  </a:txBody>
                  <a:tcPr marL="6350" marR="6350" marT="6350" marB="0" anchor="ctr"/>
                </a:tc>
                <a:tc>
                  <a:txBody>
                    <a:bodyPr/>
                    <a:lstStyle/>
                    <a:p>
                      <a:pPr algn="r" fontAlgn="ctr"/>
                      <a:r>
                        <a:rPr lang="en-US" altLang="zh-TW" sz="2400" b="0" i="0" u="none" strike="noStrike">
                          <a:solidFill>
                            <a:srgbClr val="000000"/>
                          </a:solidFill>
                          <a:latin typeface="新細明體"/>
                        </a:rPr>
                        <a:t>3</a:t>
                      </a:r>
                      <a:r>
                        <a:rPr lang="zh-TW" altLang="en-US" sz="2400" b="0" i="0" u="none" strike="noStrike">
                          <a:solidFill>
                            <a:srgbClr val="000000"/>
                          </a:solidFill>
                          <a:latin typeface="新細明體"/>
                        </a:rPr>
                        <a:t>米</a:t>
                      </a:r>
                      <a:r>
                        <a:rPr lang="en-US" altLang="zh-TW" sz="2400" b="0" i="0" u="none" strike="noStrike">
                          <a:solidFill>
                            <a:srgbClr val="000000"/>
                          </a:solidFill>
                          <a:latin typeface="新細明體"/>
                        </a:rPr>
                        <a:t>50</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r>
                        <a:rPr lang="en-US" altLang="zh-TW" sz="3600" dirty="0"/>
                        <a:t>905-06</a:t>
                      </a:r>
                    </a:p>
                  </a:txBody>
                  <a:tcPr marL="0" marR="0" marT="0" marB="0" anchor="ctr"/>
                </a:tc>
                <a:tc>
                  <a:txBody>
                    <a:bodyPr/>
                    <a:lstStyle/>
                    <a:p>
                      <a:pPr algn="l" fontAlgn="ctr"/>
                      <a:r>
                        <a:rPr lang="zh-TW" altLang="en-US" sz="2400" b="0" i="0" u="none" strike="noStrike" dirty="0">
                          <a:solidFill>
                            <a:srgbClr val="000000"/>
                          </a:solidFill>
                          <a:latin typeface="新細明體"/>
                        </a:rPr>
                        <a:t>秦紹恩</a:t>
                      </a:r>
                    </a:p>
                  </a:txBody>
                  <a:tcPr marL="6350" marR="6350" marT="6350" marB="0" anchor="ctr"/>
                </a:tc>
                <a:tc>
                  <a:txBody>
                    <a:bodyPr/>
                    <a:lstStyle/>
                    <a:p>
                      <a:pPr algn="l" fontAlgn="ctr"/>
                      <a:r>
                        <a:rPr lang="zh-TW" altLang="en-US" sz="2400" b="0" i="0" u="none" strike="noStrike">
                          <a:solidFill>
                            <a:srgbClr val="000000"/>
                          </a:solidFill>
                          <a:latin typeface="新細明體"/>
                        </a:rPr>
                        <a:t>國男</a:t>
                      </a:r>
                      <a:r>
                        <a:rPr lang="en-US" altLang="zh-TW" sz="2400" b="0" i="0" u="none" strike="noStrike">
                          <a:solidFill>
                            <a:srgbClr val="000000"/>
                          </a:solidFill>
                          <a:latin typeface="新細明體"/>
                        </a:rPr>
                        <a:t>100</a:t>
                      </a:r>
                      <a:r>
                        <a:rPr lang="en-US" sz="2400" b="0" i="0" u="none" strike="noStrike">
                          <a:solidFill>
                            <a:srgbClr val="000000"/>
                          </a:solidFill>
                          <a:latin typeface="新細明體"/>
                        </a:rPr>
                        <a:t>M</a:t>
                      </a:r>
                    </a:p>
                  </a:txBody>
                  <a:tcPr marL="6350" marR="6350" marT="6350" marB="0" anchor="ctr"/>
                </a:tc>
                <a:tc>
                  <a:txBody>
                    <a:bodyPr/>
                    <a:lstStyle/>
                    <a:p>
                      <a:pPr algn="ctr" fontAlgn="ctr"/>
                      <a:r>
                        <a:rPr lang="en-US" altLang="zh-TW" sz="2400" b="0" i="0" u="none" strike="noStrike">
                          <a:solidFill>
                            <a:srgbClr val="000000"/>
                          </a:solidFill>
                          <a:latin typeface="新細明體"/>
                        </a:rPr>
                        <a:t>1</a:t>
                      </a:r>
                    </a:p>
                  </a:txBody>
                  <a:tcPr marL="6350" marR="6350" marT="6350" marB="0" anchor="ctr"/>
                </a:tc>
                <a:tc>
                  <a:txBody>
                    <a:bodyPr/>
                    <a:lstStyle/>
                    <a:p>
                      <a:pPr algn="r" fontAlgn="ctr"/>
                      <a:r>
                        <a:rPr lang="en-US" altLang="zh-TW" sz="2400" b="0" i="0" u="none" strike="noStrike">
                          <a:solidFill>
                            <a:srgbClr val="000000"/>
                          </a:solidFill>
                          <a:latin typeface="新細明體"/>
                        </a:rPr>
                        <a:t>11</a:t>
                      </a:r>
                      <a:r>
                        <a:rPr lang="zh-TW" altLang="en-US" sz="2400" b="0" i="0" u="none" strike="noStrike">
                          <a:solidFill>
                            <a:srgbClr val="000000"/>
                          </a:solidFill>
                          <a:latin typeface="新細明體"/>
                        </a:rPr>
                        <a:t>秒</a:t>
                      </a:r>
                      <a:r>
                        <a:rPr lang="en-US" altLang="zh-TW" sz="2400" b="0" i="0" u="none" strike="noStrike">
                          <a:solidFill>
                            <a:srgbClr val="000000"/>
                          </a:solidFill>
                          <a:latin typeface="新細明體"/>
                        </a:rPr>
                        <a:t>5</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r>
                        <a:rPr lang="en-US" altLang="zh-TW" sz="3600"/>
                        <a:t>905-06</a:t>
                      </a:r>
                    </a:p>
                  </a:txBody>
                  <a:tcPr marL="0" marR="0" marT="0" marB="0" anchor="ctr"/>
                </a:tc>
                <a:tc>
                  <a:txBody>
                    <a:bodyPr/>
                    <a:lstStyle/>
                    <a:p>
                      <a:pPr algn="l" fontAlgn="ctr"/>
                      <a:r>
                        <a:rPr lang="zh-TW" altLang="en-US" sz="2400" b="0" i="0" u="none" strike="noStrike" dirty="0">
                          <a:solidFill>
                            <a:srgbClr val="000000"/>
                          </a:solidFill>
                          <a:latin typeface="新細明體"/>
                        </a:rPr>
                        <a:t>秦紹恩</a:t>
                      </a:r>
                    </a:p>
                  </a:txBody>
                  <a:tcPr marL="6350" marR="6350" marT="6350" marB="0" anchor="ctr"/>
                </a:tc>
                <a:tc>
                  <a:txBody>
                    <a:bodyPr/>
                    <a:lstStyle/>
                    <a:p>
                      <a:pPr algn="l" fontAlgn="ctr"/>
                      <a:r>
                        <a:rPr lang="zh-TW" altLang="en-US" sz="2400" b="0" i="0" u="none" strike="noStrike" dirty="0">
                          <a:solidFill>
                            <a:srgbClr val="000000"/>
                          </a:solidFill>
                          <a:latin typeface="新細明體"/>
                        </a:rPr>
                        <a:t>國男</a:t>
                      </a:r>
                      <a:r>
                        <a:rPr lang="en-US" altLang="zh-TW" sz="2400" b="0" i="0" u="none" strike="noStrike" dirty="0">
                          <a:solidFill>
                            <a:srgbClr val="000000"/>
                          </a:solidFill>
                          <a:latin typeface="新細明體"/>
                        </a:rPr>
                        <a:t>200</a:t>
                      </a:r>
                      <a:r>
                        <a:rPr lang="en-US" sz="2400" b="0" i="0" u="none" strike="noStrike" dirty="0">
                          <a:solidFill>
                            <a:srgbClr val="000000"/>
                          </a:solidFill>
                          <a:latin typeface="新細明體"/>
                        </a:rPr>
                        <a:t>M</a:t>
                      </a:r>
                    </a:p>
                  </a:txBody>
                  <a:tcPr marL="6350" marR="6350" marT="6350" marB="0" anchor="ctr"/>
                </a:tc>
                <a:tc>
                  <a:txBody>
                    <a:bodyPr/>
                    <a:lstStyle/>
                    <a:p>
                      <a:pPr algn="ctr" fontAlgn="ctr"/>
                      <a:r>
                        <a:rPr lang="en-US" altLang="zh-TW" sz="2400" b="0" i="0" u="none" strike="noStrike">
                          <a:solidFill>
                            <a:srgbClr val="000000"/>
                          </a:solidFill>
                          <a:latin typeface="新細明體"/>
                        </a:rPr>
                        <a:t>1</a:t>
                      </a:r>
                    </a:p>
                  </a:txBody>
                  <a:tcPr marL="6350" marR="6350" marT="6350" marB="0" anchor="ctr"/>
                </a:tc>
                <a:tc>
                  <a:txBody>
                    <a:bodyPr/>
                    <a:lstStyle/>
                    <a:p>
                      <a:pPr algn="r" fontAlgn="ctr"/>
                      <a:r>
                        <a:rPr lang="en-US" altLang="zh-TW" sz="2400" b="0" i="0" u="none" strike="noStrike">
                          <a:solidFill>
                            <a:srgbClr val="000000"/>
                          </a:solidFill>
                          <a:latin typeface="新細明體"/>
                        </a:rPr>
                        <a:t>23</a:t>
                      </a:r>
                      <a:r>
                        <a:rPr lang="zh-TW" altLang="en-US" sz="2400" b="0" i="0" u="none" strike="noStrike">
                          <a:solidFill>
                            <a:srgbClr val="000000"/>
                          </a:solidFill>
                          <a:latin typeface="新細明體"/>
                        </a:rPr>
                        <a:t>秒</a:t>
                      </a:r>
                      <a:r>
                        <a:rPr lang="en-US" altLang="zh-TW" sz="2400" b="0" i="0" u="none" strike="noStrike">
                          <a:solidFill>
                            <a:srgbClr val="000000"/>
                          </a:solidFill>
                          <a:latin typeface="新細明體"/>
                        </a:rPr>
                        <a:t>5</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r>
                        <a:rPr lang="en-US" altLang="zh-TW" sz="3600"/>
                        <a:t>906-14</a:t>
                      </a:r>
                    </a:p>
                  </a:txBody>
                  <a:tcPr marL="0" marR="0" marT="0" marB="0" anchor="ctr"/>
                </a:tc>
                <a:tc>
                  <a:txBody>
                    <a:bodyPr/>
                    <a:lstStyle/>
                    <a:p>
                      <a:pPr algn="l" fontAlgn="ctr"/>
                      <a:r>
                        <a:rPr lang="zh-TW" altLang="en-US" sz="2400" b="0" i="0" u="none" strike="noStrike">
                          <a:solidFill>
                            <a:srgbClr val="000000"/>
                          </a:solidFill>
                          <a:latin typeface="新細明體"/>
                        </a:rPr>
                        <a:t>楊孔瑜</a:t>
                      </a:r>
                    </a:p>
                  </a:txBody>
                  <a:tcPr marL="6350" marR="6350" marT="6350" marB="0" anchor="ctr"/>
                </a:tc>
                <a:tc>
                  <a:txBody>
                    <a:bodyPr/>
                    <a:lstStyle/>
                    <a:p>
                      <a:pPr algn="l" fontAlgn="ctr"/>
                      <a:r>
                        <a:rPr lang="zh-TW" altLang="en-US" sz="2400" b="0" i="0" u="none" strike="noStrike" dirty="0">
                          <a:solidFill>
                            <a:srgbClr val="000000"/>
                          </a:solidFill>
                          <a:latin typeface="新細明體"/>
                        </a:rPr>
                        <a:t>國男</a:t>
                      </a:r>
                      <a:r>
                        <a:rPr lang="en-US" altLang="zh-TW" sz="2400" b="0" i="0" u="none" strike="noStrike" dirty="0">
                          <a:solidFill>
                            <a:srgbClr val="000000"/>
                          </a:solidFill>
                          <a:latin typeface="新細明體"/>
                        </a:rPr>
                        <a:t>4</a:t>
                      </a:r>
                      <a:r>
                        <a:rPr lang="en-US" sz="2400" b="0" i="0" u="none" strike="noStrike" dirty="0">
                          <a:solidFill>
                            <a:srgbClr val="000000"/>
                          </a:solidFill>
                          <a:latin typeface="新細明體"/>
                        </a:rPr>
                        <a:t>x100M</a:t>
                      </a:r>
                      <a:r>
                        <a:rPr lang="zh-TW" altLang="en-US" sz="2400" b="0" i="0" u="none" strike="noStrike" dirty="0">
                          <a:solidFill>
                            <a:srgbClr val="000000"/>
                          </a:solidFill>
                          <a:latin typeface="新細明體"/>
                        </a:rPr>
                        <a:t>接力</a:t>
                      </a:r>
                    </a:p>
                  </a:txBody>
                  <a:tcPr marL="6350" marR="6350" marT="6350" marB="0" anchor="ctr"/>
                </a:tc>
                <a:tc>
                  <a:txBody>
                    <a:bodyPr/>
                    <a:lstStyle/>
                    <a:p>
                      <a:pPr algn="ctr" fontAlgn="ctr"/>
                      <a:r>
                        <a:rPr lang="en-US" altLang="zh-TW" sz="2400" b="0" i="0" u="none" strike="noStrike" dirty="0">
                          <a:solidFill>
                            <a:srgbClr val="000000"/>
                          </a:solidFill>
                          <a:latin typeface="新細明體"/>
                        </a:rPr>
                        <a:t>1</a:t>
                      </a:r>
                    </a:p>
                  </a:txBody>
                  <a:tcPr marL="6350" marR="6350" marT="6350" marB="0" anchor="ctr"/>
                </a:tc>
                <a:tc>
                  <a:txBody>
                    <a:bodyPr/>
                    <a:lstStyle/>
                    <a:p>
                      <a:pPr algn="r" fontAlgn="ctr"/>
                      <a:r>
                        <a:rPr lang="en-US" altLang="zh-TW" sz="2400" b="0" i="0" u="none" strike="noStrike">
                          <a:solidFill>
                            <a:srgbClr val="000000"/>
                          </a:solidFill>
                          <a:latin typeface="新細明體"/>
                        </a:rPr>
                        <a:t>46</a:t>
                      </a:r>
                      <a:r>
                        <a:rPr lang="zh-TW" altLang="en-US" sz="2400" b="0" i="0" u="none" strike="noStrike">
                          <a:solidFill>
                            <a:srgbClr val="000000"/>
                          </a:solidFill>
                          <a:latin typeface="新細明體"/>
                        </a:rPr>
                        <a:t>秒</a:t>
                      </a:r>
                      <a:r>
                        <a:rPr lang="en-US" altLang="zh-TW" sz="2400" b="0" i="0" u="none" strike="noStrike">
                          <a:solidFill>
                            <a:srgbClr val="000000"/>
                          </a:solidFill>
                          <a:latin typeface="新細明體"/>
                        </a:rPr>
                        <a:t>5</a:t>
                      </a:r>
                    </a:p>
                  </a:txBody>
                  <a:tcPr marL="6350" marR="6350" marT="6350" marB="0" anchor="ctr"/>
                </a:tc>
                <a:tc>
                  <a:txBody>
                    <a:bodyPr/>
                    <a:lstStyle/>
                    <a:p>
                      <a:pPr algn="l" fontAlgn="ctr"/>
                      <a:r>
                        <a:rPr lang="zh-TW" altLang="en-US" sz="1200" b="0" i="0" u="none" strike="noStrike">
                          <a:solidFill>
                            <a:srgbClr val="000000"/>
                          </a:solidFill>
                          <a:latin typeface="新細明體"/>
                        </a:rPr>
                        <a:t>　</a:t>
                      </a:r>
                    </a:p>
                  </a:txBody>
                  <a:tcPr marL="6350" marR="6350" marT="6350" marB="0" anchor="ctr"/>
                </a:tc>
              </a:tr>
              <a:tr h="370840">
                <a:tc>
                  <a:txBody>
                    <a:bodyPr/>
                    <a:lstStyle/>
                    <a:p>
                      <a:r>
                        <a:rPr lang="en-US" altLang="zh-TW" sz="3600"/>
                        <a:t>813-11</a:t>
                      </a:r>
                    </a:p>
                  </a:txBody>
                  <a:tcPr marL="0" marR="0" marT="0" marB="0" anchor="ctr"/>
                </a:tc>
                <a:tc>
                  <a:txBody>
                    <a:bodyPr/>
                    <a:lstStyle/>
                    <a:p>
                      <a:pPr algn="l" fontAlgn="ctr"/>
                      <a:r>
                        <a:rPr lang="zh-TW" altLang="en-US" sz="2400" b="0" i="0" u="none" strike="noStrike">
                          <a:solidFill>
                            <a:srgbClr val="000000"/>
                          </a:solidFill>
                          <a:latin typeface="新細明體"/>
                        </a:rPr>
                        <a:t>黃浩恩</a:t>
                      </a:r>
                    </a:p>
                  </a:txBody>
                  <a:tcPr marL="6350" marR="6350" marT="6350" marB="0" anchor="ctr"/>
                </a:tc>
                <a:tc>
                  <a:txBody>
                    <a:bodyPr/>
                    <a:lstStyle/>
                    <a:p>
                      <a:pPr algn="l" fontAlgn="ctr"/>
                      <a:r>
                        <a:rPr lang="zh-TW" altLang="en-US" sz="2400" b="0" i="0" u="none" strike="noStrike">
                          <a:solidFill>
                            <a:srgbClr val="000000"/>
                          </a:solidFill>
                          <a:latin typeface="新細明體"/>
                        </a:rPr>
                        <a:t>國男</a:t>
                      </a:r>
                      <a:r>
                        <a:rPr lang="en-US" altLang="zh-TW" sz="2400" b="0" i="0" u="none" strike="noStrike">
                          <a:solidFill>
                            <a:srgbClr val="000000"/>
                          </a:solidFill>
                          <a:latin typeface="新細明體"/>
                        </a:rPr>
                        <a:t>4</a:t>
                      </a:r>
                      <a:r>
                        <a:rPr lang="en-US" sz="2400" b="0" i="0" u="none" strike="noStrike">
                          <a:solidFill>
                            <a:srgbClr val="000000"/>
                          </a:solidFill>
                          <a:latin typeface="新細明體"/>
                        </a:rPr>
                        <a:t>x100M</a:t>
                      </a:r>
                      <a:r>
                        <a:rPr lang="zh-TW" altLang="en-US" sz="2400" b="0" i="0" u="none" strike="noStrike">
                          <a:solidFill>
                            <a:srgbClr val="000000"/>
                          </a:solidFill>
                          <a:latin typeface="新細明體"/>
                        </a:rPr>
                        <a:t>接力</a:t>
                      </a:r>
                    </a:p>
                  </a:txBody>
                  <a:tcPr marL="6350" marR="6350" marT="6350" marB="0" anchor="ctr"/>
                </a:tc>
                <a:tc>
                  <a:txBody>
                    <a:bodyPr/>
                    <a:lstStyle/>
                    <a:p>
                      <a:pPr algn="ctr" fontAlgn="ctr"/>
                      <a:r>
                        <a:rPr lang="en-US" altLang="zh-TW" sz="2400" b="0" i="0" u="none" strike="noStrike" dirty="0">
                          <a:solidFill>
                            <a:srgbClr val="000000"/>
                          </a:solidFill>
                          <a:latin typeface="新細明體"/>
                        </a:rPr>
                        <a:t>1</a:t>
                      </a:r>
                    </a:p>
                  </a:txBody>
                  <a:tcPr marL="6350" marR="6350" marT="6350" marB="0" anchor="ctr"/>
                </a:tc>
                <a:tc>
                  <a:txBody>
                    <a:bodyPr/>
                    <a:lstStyle/>
                    <a:p>
                      <a:pPr algn="r" fontAlgn="ctr"/>
                      <a:r>
                        <a:rPr lang="en-US" altLang="zh-TW" sz="2400" b="0" i="0" u="none" strike="noStrike">
                          <a:solidFill>
                            <a:srgbClr val="000000"/>
                          </a:solidFill>
                          <a:latin typeface="新細明體"/>
                        </a:rPr>
                        <a:t>46</a:t>
                      </a:r>
                      <a:r>
                        <a:rPr lang="zh-TW" altLang="en-US" sz="2400" b="0" i="0" u="none" strike="noStrike">
                          <a:solidFill>
                            <a:srgbClr val="000000"/>
                          </a:solidFill>
                          <a:latin typeface="新細明體"/>
                        </a:rPr>
                        <a:t>秒</a:t>
                      </a:r>
                      <a:r>
                        <a:rPr lang="en-US" altLang="zh-TW" sz="2400" b="0" i="0" u="none" strike="noStrike">
                          <a:solidFill>
                            <a:srgbClr val="000000"/>
                          </a:solidFill>
                          <a:latin typeface="新細明體"/>
                        </a:rPr>
                        <a:t>5</a:t>
                      </a:r>
                    </a:p>
                  </a:txBody>
                  <a:tcPr marL="6350" marR="6350" marT="6350" marB="0" anchor="ctr"/>
                </a:tc>
                <a:tc>
                  <a:txBody>
                    <a:bodyPr/>
                    <a:lstStyle/>
                    <a:p>
                      <a:pPr algn="l" fontAlgn="ctr"/>
                      <a:r>
                        <a:rPr lang="zh-TW" altLang="en-US" sz="1200" b="0" i="0" u="none" strike="noStrike">
                          <a:solidFill>
                            <a:srgbClr val="000000"/>
                          </a:solidFill>
                          <a:latin typeface="新細明體"/>
                        </a:rPr>
                        <a:t>　</a:t>
                      </a:r>
                    </a:p>
                  </a:txBody>
                  <a:tcPr marL="6350" marR="6350" marT="6350" marB="0" anchor="ctr"/>
                </a:tc>
              </a:tr>
              <a:tr h="370840">
                <a:tc>
                  <a:txBody>
                    <a:bodyPr/>
                    <a:lstStyle/>
                    <a:p>
                      <a:r>
                        <a:rPr lang="en-US" altLang="zh-TW" sz="3600"/>
                        <a:t>911-07</a:t>
                      </a:r>
                    </a:p>
                  </a:txBody>
                  <a:tcPr marL="0" marR="0" marT="0" marB="0" anchor="ctr"/>
                </a:tc>
                <a:tc>
                  <a:txBody>
                    <a:bodyPr/>
                    <a:lstStyle/>
                    <a:p>
                      <a:pPr algn="l" fontAlgn="ctr"/>
                      <a:r>
                        <a:rPr lang="zh-TW" altLang="en-US" sz="2400" b="0" i="0" u="none" strike="noStrike">
                          <a:solidFill>
                            <a:srgbClr val="000000"/>
                          </a:solidFill>
                          <a:latin typeface="新細明體"/>
                        </a:rPr>
                        <a:t>張博智</a:t>
                      </a:r>
                    </a:p>
                  </a:txBody>
                  <a:tcPr marL="6350" marR="6350" marT="6350" marB="0" anchor="ctr"/>
                </a:tc>
                <a:tc>
                  <a:txBody>
                    <a:bodyPr/>
                    <a:lstStyle/>
                    <a:p>
                      <a:pPr algn="l" fontAlgn="ctr"/>
                      <a:r>
                        <a:rPr lang="zh-TW" altLang="en-US" sz="2400" b="0" i="0" u="none" strike="noStrike">
                          <a:solidFill>
                            <a:srgbClr val="000000"/>
                          </a:solidFill>
                          <a:latin typeface="新細明體"/>
                        </a:rPr>
                        <a:t>國男</a:t>
                      </a:r>
                      <a:r>
                        <a:rPr lang="en-US" altLang="zh-TW" sz="2400" b="0" i="0" u="none" strike="noStrike">
                          <a:solidFill>
                            <a:srgbClr val="000000"/>
                          </a:solidFill>
                          <a:latin typeface="新細明體"/>
                        </a:rPr>
                        <a:t>4</a:t>
                      </a:r>
                      <a:r>
                        <a:rPr lang="en-US" sz="2400" b="0" i="0" u="none" strike="noStrike">
                          <a:solidFill>
                            <a:srgbClr val="000000"/>
                          </a:solidFill>
                          <a:latin typeface="新細明體"/>
                        </a:rPr>
                        <a:t>x100M</a:t>
                      </a:r>
                      <a:r>
                        <a:rPr lang="zh-TW" altLang="en-US" sz="2400" b="0" i="0" u="none" strike="noStrike">
                          <a:solidFill>
                            <a:srgbClr val="000000"/>
                          </a:solidFill>
                          <a:latin typeface="新細明體"/>
                        </a:rPr>
                        <a:t>接力</a:t>
                      </a:r>
                    </a:p>
                  </a:txBody>
                  <a:tcPr marL="6350" marR="6350" marT="6350" marB="0" anchor="ctr"/>
                </a:tc>
                <a:tc>
                  <a:txBody>
                    <a:bodyPr/>
                    <a:lstStyle/>
                    <a:p>
                      <a:pPr algn="ctr" fontAlgn="ctr"/>
                      <a:r>
                        <a:rPr lang="en-US" altLang="zh-TW" sz="2400" b="0" i="0" u="none" strike="noStrike" dirty="0">
                          <a:solidFill>
                            <a:srgbClr val="000000"/>
                          </a:solidFill>
                          <a:latin typeface="新細明體"/>
                        </a:rPr>
                        <a:t>1</a:t>
                      </a:r>
                    </a:p>
                  </a:txBody>
                  <a:tcPr marL="6350" marR="6350" marT="6350" marB="0" anchor="ctr"/>
                </a:tc>
                <a:tc>
                  <a:txBody>
                    <a:bodyPr/>
                    <a:lstStyle/>
                    <a:p>
                      <a:pPr algn="r" fontAlgn="ctr"/>
                      <a:r>
                        <a:rPr lang="en-US" altLang="zh-TW" sz="2400" b="0" i="0" u="none" strike="noStrike" dirty="0">
                          <a:solidFill>
                            <a:srgbClr val="000000"/>
                          </a:solidFill>
                          <a:latin typeface="新細明體"/>
                        </a:rPr>
                        <a:t>46</a:t>
                      </a:r>
                      <a:r>
                        <a:rPr lang="zh-TW" altLang="en-US" sz="2400" b="0" i="0" u="none" strike="noStrike" dirty="0">
                          <a:solidFill>
                            <a:srgbClr val="000000"/>
                          </a:solidFill>
                          <a:latin typeface="新細明體"/>
                        </a:rPr>
                        <a:t>秒</a:t>
                      </a:r>
                      <a:r>
                        <a:rPr lang="en-US" altLang="zh-TW" sz="2400" b="0" i="0" u="none" strike="noStrike" dirty="0">
                          <a:solidFill>
                            <a:srgbClr val="000000"/>
                          </a:solidFill>
                          <a:latin typeface="新細明體"/>
                        </a:rPr>
                        <a:t>5</a:t>
                      </a:r>
                    </a:p>
                  </a:txBody>
                  <a:tcPr marL="6350" marR="6350" marT="6350" marB="0" anchor="ctr"/>
                </a:tc>
                <a:tc>
                  <a:txBody>
                    <a:bodyPr/>
                    <a:lstStyle/>
                    <a:p>
                      <a:pPr algn="l" fontAlgn="ctr"/>
                      <a:r>
                        <a:rPr lang="zh-TW" altLang="en-US" sz="1200" b="0" i="0" u="none" strike="noStrike">
                          <a:solidFill>
                            <a:srgbClr val="000000"/>
                          </a:solidFill>
                          <a:latin typeface="新細明體"/>
                        </a:rPr>
                        <a:t>　</a:t>
                      </a:r>
                    </a:p>
                  </a:txBody>
                  <a:tcPr marL="6350" marR="6350" marT="6350" marB="0" anchor="ctr"/>
                </a:tc>
              </a:tr>
              <a:tr h="370840">
                <a:tc>
                  <a:txBody>
                    <a:bodyPr/>
                    <a:lstStyle/>
                    <a:p>
                      <a:r>
                        <a:rPr lang="en-US" altLang="zh-TW" sz="3600"/>
                        <a:t>905-06</a:t>
                      </a:r>
                    </a:p>
                  </a:txBody>
                  <a:tcPr marL="0" marR="0" marT="0" marB="0" anchor="ctr"/>
                </a:tc>
                <a:tc>
                  <a:txBody>
                    <a:bodyPr/>
                    <a:lstStyle/>
                    <a:p>
                      <a:pPr algn="l" fontAlgn="ctr"/>
                      <a:r>
                        <a:rPr lang="zh-TW" altLang="en-US" sz="2400" b="0" i="0" u="none" strike="noStrike">
                          <a:solidFill>
                            <a:srgbClr val="000000"/>
                          </a:solidFill>
                          <a:latin typeface="新細明體"/>
                        </a:rPr>
                        <a:t>秦紹恩</a:t>
                      </a:r>
                    </a:p>
                  </a:txBody>
                  <a:tcPr marL="6350" marR="6350" marT="6350" marB="0" anchor="ctr"/>
                </a:tc>
                <a:tc>
                  <a:txBody>
                    <a:bodyPr/>
                    <a:lstStyle/>
                    <a:p>
                      <a:pPr algn="l" fontAlgn="ctr"/>
                      <a:r>
                        <a:rPr lang="zh-TW" altLang="en-US" sz="2400" b="0" i="0" u="none" strike="noStrike">
                          <a:solidFill>
                            <a:srgbClr val="000000"/>
                          </a:solidFill>
                          <a:latin typeface="新細明體"/>
                        </a:rPr>
                        <a:t>國男</a:t>
                      </a:r>
                      <a:r>
                        <a:rPr lang="en-US" altLang="zh-TW" sz="2400" b="0" i="0" u="none" strike="noStrike">
                          <a:solidFill>
                            <a:srgbClr val="000000"/>
                          </a:solidFill>
                          <a:latin typeface="新細明體"/>
                        </a:rPr>
                        <a:t>4</a:t>
                      </a:r>
                      <a:r>
                        <a:rPr lang="en-US" sz="2400" b="0" i="0" u="none" strike="noStrike">
                          <a:solidFill>
                            <a:srgbClr val="000000"/>
                          </a:solidFill>
                          <a:latin typeface="新細明體"/>
                        </a:rPr>
                        <a:t>x100M</a:t>
                      </a:r>
                      <a:r>
                        <a:rPr lang="zh-TW" altLang="en-US" sz="2400" b="0" i="0" u="none" strike="noStrike">
                          <a:solidFill>
                            <a:srgbClr val="000000"/>
                          </a:solidFill>
                          <a:latin typeface="新細明體"/>
                        </a:rPr>
                        <a:t>接力</a:t>
                      </a:r>
                    </a:p>
                  </a:txBody>
                  <a:tcPr marL="6350" marR="6350" marT="6350" marB="0" anchor="ctr"/>
                </a:tc>
                <a:tc>
                  <a:txBody>
                    <a:bodyPr/>
                    <a:lstStyle/>
                    <a:p>
                      <a:pPr algn="ctr" fontAlgn="ctr"/>
                      <a:r>
                        <a:rPr lang="en-US" altLang="zh-TW" sz="2400" b="0" i="0" u="none" strike="noStrike">
                          <a:solidFill>
                            <a:srgbClr val="000000"/>
                          </a:solidFill>
                          <a:latin typeface="新細明體"/>
                        </a:rPr>
                        <a:t>1</a:t>
                      </a:r>
                    </a:p>
                  </a:txBody>
                  <a:tcPr marL="6350" marR="6350" marT="6350" marB="0" anchor="ctr"/>
                </a:tc>
                <a:tc>
                  <a:txBody>
                    <a:bodyPr/>
                    <a:lstStyle/>
                    <a:p>
                      <a:pPr algn="r" fontAlgn="ctr"/>
                      <a:r>
                        <a:rPr lang="en-US" altLang="zh-TW" sz="2400" b="0" i="0" u="none" strike="noStrike" dirty="0">
                          <a:solidFill>
                            <a:srgbClr val="000000"/>
                          </a:solidFill>
                          <a:latin typeface="新細明體"/>
                        </a:rPr>
                        <a:t>46</a:t>
                      </a:r>
                      <a:r>
                        <a:rPr lang="zh-TW" altLang="en-US" sz="2400" b="0" i="0" u="none" strike="noStrike" dirty="0">
                          <a:solidFill>
                            <a:srgbClr val="000000"/>
                          </a:solidFill>
                          <a:latin typeface="新細明體"/>
                        </a:rPr>
                        <a:t>秒</a:t>
                      </a:r>
                      <a:r>
                        <a:rPr lang="en-US" altLang="zh-TW" sz="2400" b="0" i="0" u="none" strike="noStrike" dirty="0">
                          <a:solidFill>
                            <a:srgbClr val="000000"/>
                          </a:solidFill>
                          <a:latin typeface="新細明體"/>
                        </a:rPr>
                        <a:t>5</a:t>
                      </a:r>
                    </a:p>
                  </a:txBody>
                  <a:tcPr marL="6350" marR="6350" marT="6350" marB="0" anchor="ctr"/>
                </a:tc>
                <a:tc>
                  <a:txBody>
                    <a:bodyPr/>
                    <a:lstStyle/>
                    <a:p>
                      <a:pPr algn="ctr" fontAlgn="ctr"/>
                      <a:r>
                        <a:rPr lang="zh-TW" altLang="en-US" sz="1200" b="0" i="0" u="none" strike="noStrike" dirty="0">
                          <a:solidFill>
                            <a:srgbClr val="000000"/>
                          </a:solidFill>
                          <a:latin typeface="新細明體"/>
                        </a:rPr>
                        <a:t>　</a:t>
                      </a:r>
                    </a:p>
                  </a:txBody>
                  <a:tcPr marL="6350" marR="6350" marT="6350" marB="0" anchor="ctr"/>
                </a:tc>
              </a:tr>
              <a:tr h="370840">
                <a:tc>
                  <a:txBody>
                    <a:bodyPr/>
                    <a:lstStyle/>
                    <a:p>
                      <a:endParaRPr lang="zh-TW" altLang="en-US" sz="3600"/>
                    </a:p>
                  </a:txBody>
                  <a:tcPr/>
                </a:tc>
                <a:tc>
                  <a:txBody>
                    <a:bodyPr/>
                    <a:lstStyle/>
                    <a:p>
                      <a:endParaRPr lang="zh-TW" altLang="en-US" sz="3600"/>
                    </a:p>
                  </a:txBody>
                  <a:tcPr/>
                </a:tc>
                <a:tc>
                  <a:txBody>
                    <a:bodyPr/>
                    <a:lstStyle/>
                    <a:p>
                      <a:endParaRPr lang="zh-TW" altLang="en-US" sz="3600"/>
                    </a:p>
                  </a:txBody>
                  <a:tcPr/>
                </a:tc>
                <a:tc>
                  <a:txBody>
                    <a:bodyPr/>
                    <a:lstStyle/>
                    <a:p>
                      <a:endParaRPr lang="zh-TW" altLang="en-US" sz="3600"/>
                    </a:p>
                  </a:txBody>
                  <a:tcPr/>
                </a:tc>
                <a:tc>
                  <a:txBody>
                    <a:bodyPr/>
                    <a:lstStyle/>
                    <a:p>
                      <a:endParaRPr lang="zh-TW" altLang="en-US" sz="3600" dirty="0"/>
                    </a:p>
                  </a:txBody>
                  <a:tcPr/>
                </a:tc>
                <a:tc>
                  <a:txBody>
                    <a:bodyPr/>
                    <a:lstStyle/>
                    <a:p>
                      <a:endParaRPr lang="zh-TW" altLang="en-US"/>
                    </a:p>
                  </a:txBody>
                  <a:tcPr/>
                </a:tc>
              </a:tr>
              <a:tr h="370840">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c>
                  <a:txBody>
                    <a:bodyPr/>
                    <a:lstStyle/>
                    <a:p>
                      <a:endParaRPr lang="zh-TW" altLang="en-US" dirty="0"/>
                    </a:p>
                  </a:txBody>
                  <a:tcPr/>
                </a:tc>
              </a:tr>
            </a:tbl>
          </a:graphicData>
        </a:graphic>
      </p:graphicFrame>
    </p:spTree>
  </p:cSld>
  <p:clrMapOvr>
    <a:masterClrMapping/>
  </p:clrMapOvr>
  <p:transition advClick="0" advTm="500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年宜蘭縣中小學田徑錦標賽成績</a:t>
            </a:r>
            <a:r>
              <a:rPr lang="en-US" altLang="zh-TW" sz="2200" dirty="0" smtClean="0"/>
              <a:t>1061205</a:t>
            </a:r>
            <a:endParaRPr lang="zh-TW" altLang="en-US" dirty="0"/>
          </a:p>
        </p:txBody>
      </p:sp>
      <p:graphicFrame>
        <p:nvGraphicFramePr>
          <p:cNvPr id="4" name="內容版面配置區 3"/>
          <p:cNvGraphicFramePr>
            <a:graphicFrameLocks noGrp="1"/>
          </p:cNvGraphicFramePr>
          <p:nvPr>
            <p:ph idx="1"/>
          </p:nvPr>
        </p:nvGraphicFramePr>
        <p:xfrm>
          <a:off x="251520" y="1340768"/>
          <a:ext cx="8676457" cy="5247640"/>
        </p:xfrm>
        <a:graphic>
          <a:graphicData uri="http://schemas.openxmlformats.org/drawingml/2006/table">
            <a:tbl>
              <a:tblPr firstRow="1" bandRow="1">
                <a:tableStyleId>{5C22544A-7EE6-4342-B048-85BDC9FD1C3A}</a:tableStyleId>
              </a:tblPr>
              <a:tblGrid>
                <a:gridCol w="1436977"/>
                <a:gridCol w="1083303"/>
                <a:gridCol w="1812489"/>
                <a:gridCol w="1447896"/>
                <a:gridCol w="1447896"/>
                <a:gridCol w="1447896"/>
              </a:tblGrid>
              <a:tr h="370840">
                <a:tc>
                  <a:txBody>
                    <a:bodyPr/>
                    <a:lstStyle/>
                    <a:p>
                      <a:r>
                        <a:rPr lang="zh-TW" altLang="en-US" dirty="0"/>
                        <a:t>班級</a:t>
                      </a:r>
                    </a:p>
                  </a:txBody>
                  <a:tcPr marL="0" marR="0" marT="0" marB="0" anchor="ctr"/>
                </a:tc>
                <a:tc>
                  <a:txBody>
                    <a:bodyPr/>
                    <a:lstStyle/>
                    <a:p>
                      <a:pPr algn="l" fontAlgn="ctr"/>
                      <a:r>
                        <a:rPr lang="zh-TW" altLang="en-US" sz="1200" b="0" i="0" u="none" strike="noStrike">
                          <a:solidFill>
                            <a:srgbClr val="000000"/>
                          </a:solidFill>
                          <a:latin typeface="新細明體"/>
                        </a:rPr>
                        <a:t>姓名</a:t>
                      </a:r>
                    </a:p>
                  </a:txBody>
                  <a:tcPr marL="6350" marR="6350" marT="6350" marB="0" anchor="ctr"/>
                </a:tc>
                <a:tc>
                  <a:txBody>
                    <a:bodyPr/>
                    <a:lstStyle/>
                    <a:p>
                      <a:pPr algn="l" fontAlgn="ctr"/>
                      <a:r>
                        <a:rPr lang="zh-TW" altLang="en-US" sz="1200" b="0" i="0" u="none" strike="noStrike">
                          <a:solidFill>
                            <a:srgbClr val="000000"/>
                          </a:solidFill>
                          <a:latin typeface="新細明體"/>
                        </a:rPr>
                        <a:t>項目</a:t>
                      </a:r>
                    </a:p>
                  </a:txBody>
                  <a:tcPr marL="6350" marR="6350" marT="6350" marB="0" anchor="ctr"/>
                </a:tc>
                <a:tc>
                  <a:txBody>
                    <a:bodyPr/>
                    <a:lstStyle/>
                    <a:p>
                      <a:pPr algn="l" fontAlgn="ctr"/>
                      <a:r>
                        <a:rPr lang="zh-TW" altLang="en-US" sz="1200" b="0" i="0" u="none" strike="noStrike">
                          <a:solidFill>
                            <a:srgbClr val="000000"/>
                          </a:solidFill>
                          <a:latin typeface="新細明體"/>
                        </a:rPr>
                        <a:t>名次</a:t>
                      </a:r>
                    </a:p>
                  </a:txBody>
                  <a:tcPr marL="6350" marR="6350" marT="6350" marB="0" anchor="ctr"/>
                </a:tc>
                <a:tc>
                  <a:txBody>
                    <a:bodyPr/>
                    <a:lstStyle/>
                    <a:p>
                      <a:pPr algn="l" fontAlgn="ctr"/>
                      <a:r>
                        <a:rPr lang="zh-TW" altLang="en-US" sz="1200" b="0" i="0" u="none" strike="noStrike">
                          <a:solidFill>
                            <a:srgbClr val="000000"/>
                          </a:solidFill>
                          <a:latin typeface="新細明體"/>
                        </a:rPr>
                        <a:t>成績</a:t>
                      </a:r>
                    </a:p>
                  </a:txBody>
                  <a:tcPr marL="6350" marR="6350" marT="6350" marB="0" anchor="ctr"/>
                </a:tc>
                <a:tc>
                  <a:txBody>
                    <a:bodyPr/>
                    <a:lstStyle/>
                    <a:p>
                      <a:pPr algn="l" fontAlgn="ctr"/>
                      <a:r>
                        <a:rPr lang="zh-TW" altLang="en-US" sz="1200" b="0" i="0" u="none" strike="noStrike">
                          <a:solidFill>
                            <a:srgbClr val="000000"/>
                          </a:solidFill>
                          <a:latin typeface="新細明體"/>
                        </a:rPr>
                        <a:t>備註</a:t>
                      </a:r>
                    </a:p>
                  </a:txBody>
                  <a:tcPr marL="6350" marR="6350" marT="6350" marB="0" anchor="ctr"/>
                </a:tc>
              </a:tr>
              <a:tr h="370840">
                <a:tc>
                  <a:txBody>
                    <a:bodyPr/>
                    <a:lstStyle/>
                    <a:p>
                      <a:r>
                        <a:rPr lang="en-US" altLang="zh-TW" sz="3200" dirty="0"/>
                        <a:t>707-07</a:t>
                      </a:r>
                    </a:p>
                  </a:txBody>
                  <a:tcPr marL="0" marR="0" marT="0" marB="0" anchor="ctr"/>
                </a:tc>
                <a:tc>
                  <a:txBody>
                    <a:bodyPr/>
                    <a:lstStyle/>
                    <a:p>
                      <a:pPr algn="l" fontAlgn="ctr"/>
                      <a:r>
                        <a:rPr lang="zh-TW" altLang="en-US" sz="2000" b="0" i="0" u="none" strike="noStrike">
                          <a:solidFill>
                            <a:srgbClr val="000000"/>
                          </a:solidFill>
                          <a:latin typeface="新細明體"/>
                        </a:rPr>
                        <a:t>李家睿</a:t>
                      </a:r>
                    </a:p>
                  </a:txBody>
                  <a:tcPr marL="6350" marR="6350" marT="6350" marB="0" anchor="ctr"/>
                </a:tc>
                <a:tc>
                  <a:txBody>
                    <a:bodyPr/>
                    <a:lstStyle/>
                    <a:p>
                      <a:pPr algn="l" fontAlgn="ctr"/>
                      <a:r>
                        <a:rPr lang="zh-TW" altLang="en-US" sz="2000" b="0" i="0" u="none" strike="noStrike">
                          <a:solidFill>
                            <a:srgbClr val="000000"/>
                          </a:solidFill>
                          <a:latin typeface="新細明體"/>
                        </a:rPr>
                        <a:t>國男撐竿跳高</a:t>
                      </a:r>
                    </a:p>
                  </a:txBody>
                  <a:tcPr marL="6350" marR="6350" marT="6350" marB="0" anchor="ctr"/>
                </a:tc>
                <a:tc>
                  <a:txBody>
                    <a:bodyPr/>
                    <a:lstStyle/>
                    <a:p>
                      <a:pPr algn="ctr" fontAlgn="ctr"/>
                      <a:r>
                        <a:rPr lang="en-US" altLang="zh-TW" sz="2000" b="0" i="0" u="none" strike="noStrike">
                          <a:solidFill>
                            <a:srgbClr val="000000"/>
                          </a:solidFill>
                          <a:latin typeface="新細明體"/>
                        </a:rPr>
                        <a:t>2</a:t>
                      </a:r>
                    </a:p>
                  </a:txBody>
                  <a:tcPr marL="6350" marR="6350" marT="6350" marB="0" anchor="ctr"/>
                </a:tc>
                <a:tc>
                  <a:txBody>
                    <a:bodyPr/>
                    <a:lstStyle/>
                    <a:p>
                      <a:pPr algn="r" fontAlgn="ctr"/>
                      <a:r>
                        <a:rPr lang="en-US" altLang="zh-TW" sz="2000" b="0" i="0" u="none" strike="noStrike">
                          <a:solidFill>
                            <a:srgbClr val="000000"/>
                          </a:solidFill>
                          <a:latin typeface="新細明體"/>
                        </a:rPr>
                        <a:t>2</a:t>
                      </a:r>
                      <a:r>
                        <a:rPr lang="zh-TW" altLang="en-US" sz="2000" b="0" i="0" u="none" strike="noStrike">
                          <a:solidFill>
                            <a:srgbClr val="000000"/>
                          </a:solidFill>
                          <a:latin typeface="新細明體"/>
                        </a:rPr>
                        <a:t>米</a:t>
                      </a:r>
                      <a:r>
                        <a:rPr lang="en-US" altLang="zh-TW" sz="2000" b="0" i="0" u="none" strike="noStrike">
                          <a:solidFill>
                            <a:srgbClr val="000000"/>
                          </a:solidFill>
                          <a:latin typeface="新細明體"/>
                        </a:rPr>
                        <a:t>80</a:t>
                      </a:r>
                    </a:p>
                  </a:txBody>
                  <a:tcPr marL="6350" marR="6350" marT="6350" marB="0" anchor="ctr"/>
                </a:tc>
                <a:tc>
                  <a:txBody>
                    <a:bodyPr/>
                    <a:lstStyle/>
                    <a:p>
                      <a:pPr algn="ctr" fontAlgn="ctr"/>
                      <a:r>
                        <a:rPr lang="zh-TW" altLang="en-US" sz="2000" b="0" i="0" u="none" strike="noStrike">
                          <a:solidFill>
                            <a:srgbClr val="000000"/>
                          </a:solidFill>
                          <a:latin typeface="新細明體"/>
                        </a:rPr>
                        <a:t>　</a:t>
                      </a:r>
                    </a:p>
                  </a:txBody>
                  <a:tcPr marL="6350" marR="6350" marT="6350" marB="0" anchor="ctr"/>
                </a:tc>
              </a:tr>
              <a:tr h="370840">
                <a:tc>
                  <a:txBody>
                    <a:bodyPr/>
                    <a:lstStyle/>
                    <a:p>
                      <a:r>
                        <a:rPr lang="en-US" altLang="zh-TW" sz="3200" dirty="0"/>
                        <a:t>903-04</a:t>
                      </a:r>
                    </a:p>
                  </a:txBody>
                  <a:tcPr marL="0" marR="0" marT="0" marB="0" anchor="ctr"/>
                </a:tc>
                <a:tc>
                  <a:txBody>
                    <a:bodyPr/>
                    <a:lstStyle/>
                    <a:p>
                      <a:pPr algn="l" fontAlgn="ctr"/>
                      <a:r>
                        <a:rPr lang="zh-TW" altLang="en-US" sz="2000" b="0" i="0" u="none" strike="noStrike" dirty="0">
                          <a:solidFill>
                            <a:srgbClr val="000000"/>
                          </a:solidFill>
                          <a:latin typeface="新細明體"/>
                        </a:rPr>
                        <a:t>李易承</a:t>
                      </a:r>
                    </a:p>
                  </a:txBody>
                  <a:tcPr marL="6350" marR="6350" marT="6350" marB="0" anchor="ctr"/>
                </a:tc>
                <a:tc>
                  <a:txBody>
                    <a:bodyPr/>
                    <a:lstStyle/>
                    <a:p>
                      <a:pPr algn="l" fontAlgn="ctr"/>
                      <a:r>
                        <a:rPr lang="zh-TW" altLang="en-US" sz="2000" b="0" i="0" u="none" strike="noStrike">
                          <a:solidFill>
                            <a:srgbClr val="000000"/>
                          </a:solidFill>
                          <a:latin typeface="新細明體"/>
                        </a:rPr>
                        <a:t>國男跳高</a:t>
                      </a:r>
                    </a:p>
                  </a:txBody>
                  <a:tcPr marL="6350" marR="6350" marT="6350" marB="0" anchor="ctr"/>
                </a:tc>
                <a:tc>
                  <a:txBody>
                    <a:bodyPr/>
                    <a:lstStyle/>
                    <a:p>
                      <a:pPr algn="ctr" fontAlgn="ctr"/>
                      <a:r>
                        <a:rPr lang="en-US" altLang="zh-TW" sz="2000" b="0" i="0" u="none" strike="noStrike">
                          <a:solidFill>
                            <a:srgbClr val="000000"/>
                          </a:solidFill>
                          <a:latin typeface="新細明體"/>
                        </a:rPr>
                        <a:t>2</a:t>
                      </a:r>
                    </a:p>
                  </a:txBody>
                  <a:tcPr marL="6350" marR="6350" marT="6350" marB="0" anchor="ctr"/>
                </a:tc>
                <a:tc>
                  <a:txBody>
                    <a:bodyPr/>
                    <a:lstStyle/>
                    <a:p>
                      <a:pPr algn="r" fontAlgn="ctr"/>
                      <a:r>
                        <a:rPr lang="en-US" altLang="zh-TW" sz="2000" b="0" i="0" u="none" strike="noStrike">
                          <a:solidFill>
                            <a:srgbClr val="000000"/>
                          </a:solidFill>
                          <a:latin typeface="新細明體"/>
                        </a:rPr>
                        <a:t>1</a:t>
                      </a:r>
                      <a:r>
                        <a:rPr lang="zh-TW" altLang="en-US" sz="2000" b="0" i="0" u="none" strike="noStrike">
                          <a:solidFill>
                            <a:srgbClr val="000000"/>
                          </a:solidFill>
                          <a:latin typeface="新細明體"/>
                        </a:rPr>
                        <a:t>米</a:t>
                      </a:r>
                      <a:r>
                        <a:rPr lang="en-US" altLang="zh-TW" sz="2000" b="0" i="0" u="none" strike="noStrike">
                          <a:solidFill>
                            <a:srgbClr val="000000"/>
                          </a:solidFill>
                          <a:latin typeface="新細明體"/>
                        </a:rPr>
                        <a:t>60</a:t>
                      </a:r>
                    </a:p>
                  </a:txBody>
                  <a:tcPr marL="6350" marR="6350" marT="6350" marB="0" anchor="ctr"/>
                </a:tc>
                <a:tc>
                  <a:txBody>
                    <a:bodyPr/>
                    <a:lstStyle/>
                    <a:p>
                      <a:pPr algn="ctr" fontAlgn="ctr"/>
                      <a:r>
                        <a:rPr lang="zh-TW" altLang="en-US" sz="2000" b="0" i="0" u="none" strike="noStrike">
                          <a:solidFill>
                            <a:srgbClr val="000000"/>
                          </a:solidFill>
                          <a:latin typeface="新細明體"/>
                        </a:rPr>
                        <a:t>　</a:t>
                      </a:r>
                    </a:p>
                  </a:txBody>
                  <a:tcPr marL="6350" marR="6350" marT="6350" marB="0" anchor="ctr"/>
                </a:tc>
              </a:tr>
              <a:tr h="370840">
                <a:tc>
                  <a:txBody>
                    <a:bodyPr/>
                    <a:lstStyle/>
                    <a:p>
                      <a:r>
                        <a:rPr lang="en-US" altLang="zh-TW" sz="3200"/>
                        <a:t>813-11</a:t>
                      </a:r>
                    </a:p>
                  </a:txBody>
                  <a:tcPr marL="0" marR="0" marT="0" marB="0" anchor="ctr"/>
                </a:tc>
                <a:tc>
                  <a:txBody>
                    <a:bodyPr/>
                    <a:lstStyle/>
                    <a:p>
                      <a:pPr algn="l" fontAlgn="ctr"/>
                      <a:r>
                        <a:rPr lang="zh-TW" altLang="en-US" sz="2000" b="0" i="0" u="none" strike="noStrike" dirty="0">
                          <a:solidFill>
                            <a:srgbClr val="000000"/>
                          </a:solidFill>
                          <a:latin typeface="新細明體"/>
                        </a:rPr>
                        <a:t>黃浩恩</a:t>
                      </a:r>
                    </a:p>
                  </a:txBody>
                  <a:tcPr marL="6350" marR="6350" marT="6350" marB="0" anchor="ctr"/>
                </a:tc>
                <a:tc>
                  <a:txBody>
                    <a:bodyPr/>
                    <a:lstStyle/>
                    <a:p>
                      <a:pPr algn="l" fontAlgn="ctr"/>
                      <a:r>
                        <a:rPr lang="zh-TW" altLang="en-US" sz="2000" b="0" i="0" u="none" strike="noStrike" dirty="0">
                          <a:solidFill>
                            <a:srgbClr val="000000"/>
                          </a:solidFill>
                          <a:latin typeface="新細明體"/>
                        </a:rPr>
                        <a:t>國男跳遠</a:t>
                      </a:r>
                    </a:p>
                  </a:txBody>
                  <a:tcPr marL="6350" marR="6350" marT="6350" marB="0" anchor="ctr"/>
                </a:tc>
                <a:tc>
                  <a:txBody>
                    <a:bodyPr/>
                    <a:lstStyle/>
                    <a:p>
                      <a:pPr algn="ctr" fontAlgn="ctr"/>
                      <a:r>
                        <a:rPr lang="en-US" altLang="zh-TW" sz="2000" b="0" i="0" u="none" strike="noStrike">
                          <a:solidFill>
                            <a:srgbClr val="000000"/>
                          </a:solidFill>
                          <a:latin typeface="新細明體"/>
                        </a:rPr>
                        <a:t>3</a:t>
                      </a:r>
                    </a:p>
                  </a:txBody>
                  <a:tcPr marL="6350" marR="6350" marT="6350" marB="0" anchor="ctr"/>
                </a:tc>
                <a:tc>
                  <a:txBody>
                    <a:bodyPr/>
                    <a:lstStyle/>
                    <a:p>
                      <a:pPr algn="r" fontAlgn="ctr"/>
                      <a:r>
                        <a:rPr lang="en-US" altLang="zh-TW" sz="2000" b="0" i="0" u="none" strike="noStrike">
                          <a:solidFill>
                            <a:srgbClr val="000000"/>
                          </a:solidFill>
                          <a:latin typeface="新細明體"/>
                        </a:rPr>
                        <a:t>5</a:t>
                      </a:r>
                      <a:r>
                        <a:rPr lang="zh-TW" altLang="en-US" sz="2000" b="0" i="0" u="none" strike="noStrike">
                          <a:solidFill>
                            <a:srgbClr val="000000"/>
                          </a:solidFill>
                          <a:latin typeface="新細明體"/>
                        </a:rPr>
                        <a:t>米</a:t>
                      </a:r>
                      <a:r>
                        <a:rPr lang="en-US" altLang="zh-TW" sz="2000" b="0" i="0" u="none" strike="noStrike">
                          <a:solidFill>
                            <a:srgbClr val="000000"/>
                          </a:solidFill>
                          <a:latin typeface="新細明體"/>
                        </a:rPr>
                        <a:t>65</a:t>
                      </a:r>
                    </a:p>
                  </a:txBody>
                  <a:tcPr marL="6350" marR="6350" marT="6350" marB="0" anchor="ctr"/>
                </a:tc>
                <a:tc>
                  <a:txBody>
                    <a:bodyPr/>
                    <a:lstStyle/>
                    <a:p>
                      <a:pPr algn="ctr" fontAlgn="ctr"/>
                      <a:r>
                        <a:rPr lang="zh-TW" altLang="en-US" sz="2000" b="0" i="0" u="none" strike="noStrike">
                          <a:solidFill>
                            <a:srgbClr val="000000"/>
                          </a:solidFill>
                          <a:latin typeface="新細明體"/>
                        </a:rPr>
                        <a:t>　</a:t>
                      </a:r>
                    </a:p>
                  </a:txBody>
                  <a:tcPr marL="6350" marR="6350" marT="6350" marB="0" anchor="ctr"/>
                </a:tc>
              </a:tr>
              <a:tr h="370840">
                <a:tc>
                  <a:txBody>
                    <a:bodyPr/>
                    <a:lstStyle/>
                    <a:p>
                      <a:r>
                        <a:rPr lang="en-US" altLang="zh-TW" sz="3200"/>
                        <a:t>906-14</a:t>
                      </a:r>
                    </a:p>
                  </a:txBody>
                  <a:tcPr marL="0" marR="0" marT="0" marB="0" anchor="ctr"/>
                </a:tc>
                <a:tc>
                  <a:txBody>
                    <a:bodyPr/>
                    <a:lstStyle/>
                    <a:p>
                      <a:pPr algn="l" fontAlgn="ctr"/>
                      <a:r>
                        <a:rPr lang="zh-TW" altLang="en-US" sz="2000" b="0" i="0" u="none" strike="noStrike">
                          <a:solidFill>
                            <a:srgbClr val="000000"/>
                          </a:solidFill>
                          <a:latin typeface="新細明體"/>
                        </a:rPr>
                        <a:t>楊孔瑜</a:t>
                      </a:r>
                    </a:p>
                  </a:txBody>
                  <a:tcPr marL="6350" marR="6350" marT="6350" marB="0" anchor="ctr"/>
                </a:tc>
                <a:tc>
                  <a:txBody>
                    <a:bodyPr/>
                    <a:lstStyle/>
                    <a:p>
                      <a:pPr algn="l" fontAlgn="ctr"/>
                      <a:r>
                        <a:rPr lang="zh-TW" altLang="en-US" sz="2000" b="0" i="0" u="none" strike="noStrike" dirty="0">
                          <a:solidFill>
                            <a:srgbClr val="000000"/>
                          </a:solidFill>
                          <a:latin typeface="新細明體"/>
                        </a:rPr>
                        <a:t>國男</a:t>
                      </a:r>
                      <a:r>
                        <a:rPr lang="en-US" altLang="zh-TW" sz="2000" b="0" i="0" u="none" strike="noStrike" dirty="0">
                          <a:solidFill>
                            <a:srgbClr val="000000"/>
                          </a:solidFill>
                          <a:latin typeface="新細明體"/>
                        </a:rPr>
                        <a:t>110</a:t>
                      </a:r>
                      <a:r>
                        <a:rPr lang="en-US" sz="2000" b="0" i="0" u="none" strike="noStrike" dirty="0">
                          <a:solidFill>
                            <a:srgbClr val="000000"/>
                          </a:solidFill>
                          <a:latin typeface="新細明體"/>
                        </a:rPr>
                        <a:t>M</a:t>
                      </a:r>
                      <a:r>
                        <a:rPr lang="zh-TW" altLang="en-US" sz="2000" b="0" i="0" u="none" strike="noStrike" dirty="0">
                          <a:solidFill>
                            <a:srgbClr val="000000"/>
                          </a:solidFill>
                          <a:latin typeface="新細明體"/>
                        </a:rPr>
                        <a:t>跨欄</a:t>
                      </a:r>
                    </a:p>
                  </a:txBody>
                  <a:tcPr marL="6350" marR="6350" marT="6350" marB="0" anchor="ctr"/>
                </a:tc>
                <a:tc>
                  <a:txBody>
                    <a:bodyPr/>
                    <a:lstStyle/>
                    <a:p>
                      <a:pPr algn="ctr" fontAlgn="ctr"/>
                      <a:r>
                        <a:rPr lang="en-US" altLang="zh-TW" sz="2000" b="0" i="0" u="none" strike="noStrike" dirty="0">
                          <a:solidFill>
                            <a:srgbClr val="000000"/>
                          </a:solidFill>
                          <a:latin typeface="新細明體"/>
                        </a:rPr>
                        <a:t>3</a:t>
                      </a:r>
                    </a:p>
                  </a:txBody>
                  <a:tcPr marL="6350" marR="6350" marT="6350" marB="0" anchor="ctr"/>
                </a:tc>
                <a:tc>
                  <a:txBody>
                    <a:bodyPr/>
                    <a:lstStyle/>
                    <a:p>
                      <a:pPr algn="r" fontAlgn="ctr"/>
                      <a:r>
                        <a:rPr lang="en-US" altLang="zh-TW" sz="2000" b="0" i="0" u="none" strike="noStrike">
                          <a:solidFill>
                            <a:srgbClr val="000000"/>
                          </a:solidFill>
                          <a:latin typeface="新細明體"/>
                        </a:rPr>
                        <a:t>17</a:t>
                      </a:r>
                      <a:r>
                        <a:rPr lang="zh-TW" altLang="en-US" sz="2000" b="0" i="0" u="none" strike="noStrike">
                          <a:solidFill>
                            <a:srgbClr val="000000"/>
                          </a:solidFill>
                          <a:latin typeface="新細明體"/>
                        </a:rPr>
                        <a:t>秒</a:t>
                      </a:r>
                      <a:r>
                        <a:rPr lang="en-US" altLang="zh-TW" sz="2000" b="0" i="0" u="none" strike="noStrike">
                          <a:solidFill>
                            <a:srgbClr val="000000"/>
                          </a:solidFill>
                          <a:latin typeface="新細明體"/>
                        </a:rPr>
                        <a:t>5</a:t>
                      </a:r>
                    </a:p>
                  </a:txBody>
                  <a:tcPr marL="6350" marR="6350" marT="6350" marB="0" anchor="ctr"/>
                </a:tc>
                <a:tc>
                  <a:txBody>
                    <a:bodyPr/>
                    <a:lstStyle/>
                    <a:p>
                      <a:pPr algn="ctr" fontAlgn="ctr"/>
                      <a:r>
                        <a:rPr lang="zh-TW" altLang="en-US" sz="2000" b="0" i="0" u="none" strike="noStrike">
                          <a:solidFill>
                            <a:srgbClr val="000000"/>
                          </a:solidFill>
                          <a:latin typeface="新細明體"/>
                        </a:rPr>
                        <a:t>　</a:t>
                      </a:r>
                    </a:p>
                  </a:txBody>
                  <a:tcPr marL="6350" marR="6350" marT="6350" marB="0" anchor="ctr"/>
                </a:tc>
              </a:tr>
              <a:tr h="370840">
                <a:tc>
                  <a:txBody>
                    <a:bodyPr/>
                    <a:lstStyle/>
                    <a:p>
                      <a:r>
                        <a:rPr lang="en-US" altLang="zh-TW" sz="3200"/>
                        <a:t>911-07</a:t>
                      </a:r>
                    </a:p>
                  </a:txBody>
                  <a:tcPr marL="0" marR="0" marT="0" marB="0" anchor="ctr"/>
                </a:tc>
                <a:tc>
                  <a:txBody>
                    <a:bodyPr/>
                    <a:lstStyle/>
                    <a:p>
                      <a:pPr algn="l" fontAlgn="ctr"/>
                      <a:r>
                        <a:rPr lang="zh-TW" altLang="en-US" sz="2000" b="0" i="0" u="none" strike="noStrike">
                          <a:solidFill>
                            <a:srgbClr val="000000"/>
                          </a:solidFill>
                          <a:latin typeface="新細明體"/>
                        </a:rPr>
                        <a:t>張博智</a:t>
                      </a:r>
                    </a:p>
                  </a:txBody>
                  <a:tcPr marL="6350" marR="6350" marT="6350" marB="0" anchor="ctr"/>
                </a:tc>
                <a:tc>
                  <a:txBody>
                    <a:bodyPr/>
                    <a:lstStyle/>
                    <a:p>
                      <a:pPr algn="l" fontAlgn="ctr"/>
                      <a:r>
                        <a:rPr lang="zh-TW" altLang="en-US" sz="2000" b="0" i="0" u="none" strike="noStrike">
                          <a:solidFill>
                            <a:srgbClr val="000000"/>
                          </a:solidFill>
                          <a:latin typeface="新細明體"/>
                        </a:rPr>
                        <a:t>國男</a:t>
                      </a:r>
                      <a:r>
                        <a:rPr lang="en-US" altLang="zh-TW" sz="2000" b="0" i="0" u="none" strike="noStrike">
                          <a:solidFill>
                            <a:srgbClr val="000000"/>
                          </a:solidFill>
                          <a:latin typeface="新細明體"/>
                        </a:rPr>
                        <a:t>200</a:t>
                      </a:r>
                      <a:r>
                        <a:rPr lang="en-US" sz="2000" b="0" i="0" u="none" strike="noStrike">
                          <a:solidFill>
                            <a:srgbClr val="000000"/>
                          </a:solidFill>
                          <a:latin typeface="新細明體"/>
                        </a:rPr>
                        <a:t>M</a:t>
                      </a:r>
                    </a:p>
                  </a:txBody>
                  <a:tcPr marL="6350" marR="6350" marT="6350" marB="0" anchor="ctr"/>
                </a:tc>
                <a:tc>
                  <a:txBody>
                    <a:bodyPr/>
                    <a:lstStyle/>
                    <a:p>
                      <a:pPr algn="ctr" fontAlgn="ctr"/>
                      <a:r>
                        <a:rPr lang="en-US" altLang="zh-TW" sz="2000" b="0" i="0" u="none" strike="noStrike" dirty="0">
                          <a:solidFill>
                            <a:srgbClr val="000000"/>
                          </a:solidFill>
                          <a:latin typeface="新細明體"/>
                        </a:rPr>
                        <a:t>4</a:t>
                      </a:r>
                    </a:p>
                  </a:txBody>
                  <a:tcPr marL="6350" marR="6350" marT="6350" marB="0" anchor="ctr"/>
                </a:tc>
                <a:tc>
                  <a:txBody>
                    <a:bodyPr/>
                    <a:lstStyle/>
                    <a:p>
                      <a:pPr algn="r" fontAlgn="ctr"/>
                      <a:r>
                        <a:rPr lang="en-US" altLang="zh-TW" sz="2000" b="0" i="0" u="none" strike="noStrike" dirty="0">
                          <a:solidFill>
                            <a:srgbClr val="000000"/>
                          </a:solidFill>
                          <a:latin typeface="新細明體"/>
                        </a:rPr>
                        <a:t>24</a:t>
                      </a:r>
                      <a:r>
                        <a:rPr lang="zh-TW" altLang="en-US" sz="2000" b="0" i="0" u="none" strike="noStrike" dirty="0">
                          <a:solidFill>
                            <a:srgbClr val="000000"/>
                          </a:solidFill>
                          <a:latin typeface="新細明體"/>
                        </a:rPr>
                        <a:t>秒</a:t>
                      </a:r>
                      <a:r>
                        <a:rPr lang="en-US" altLang="zh-TW" sz="2000" b="0" i="0" u="none" strike="noStrike" dirty="0">
                          <a:solidFill>
                            <a:srgbClr val="000000"/>
                          </a:solidFill>
                          <a:latin typeface="新細明體"/>
                        </a:rPr>
                        <a:t>5</a:t>
                      </a:r>
                    </a:p>
                  </a:txBody>
                  <a:tcPr marL="6350" marR="6350" marT="6350" marB="0" anchor="ctr"/>
                </a:tc>
                <a:tc>
                  <a:txBody>
                    <a:bodyPr/>
                    <a:lstStyle/>
                    <a:p>
                      <a:pPr algn="ctr" fontAlgn="ctr"/>
                      <a:r>
                        <a:rPr lang="zh-TW" altLang="en-US" sz="2000" b="0" i="0" u="none" strike="noStrike">
                          <a:solidFill>
                            <a:srgbClr val="000000"/>
                          </a:solidFill>
                          <a:latin typeface="新細明體"/>
                        </a:rPr>
                        <a:t>　</a:t>
                      </a:r>
                    </a:p>
                  </a:txBody>
                  <a:tcPr marL="6350" marR="6350" marT="6350" marB="0" anchor="ctr"/>
                </a:tc>
              </a:tr>
              <a:tr h="370840">
                <a:tc>
                  <a:txBody>
                    <a:bodyPr/>
                    <a:lstStyle/>
                    <a:p>
                      <a:r>
                        <a:rPr lang="en-US" altLang="zh-TW" sz="3200"/>
                        <a:t>911-07</a:t>
                      </a:r>
                    </a:p>
                  </a:txBody>
                  <a:tcPr marL="0" marR="0" marT="0" marB="0" anchor="ctr"/>
                </a:tc>
                <a:tc>
                  <a:txBody>
                    <a:bodyPr/>
                    <a:lstStyle/>
                    <a:p>
                      <a:pPr algn="l" fontAlgn="ctr"/>
                      <a:r>
                        <a:rPr lang="zh-TW" altLang="en-US" sz="2000" b="0" i="0" u="none" strike="noStrike">
                          <a:solidFill>
                            <a:srgbClr val="000000"/>
                          </a:solidFill>
                          <a:latin typeface="新細明體"/>
                        </a:rPr>
                        <a:t>張博智</a:t>
                      </a:r>
                    </a:p>
                  </a:txBody>
                  <a:tcPr marL="6350" marR="6350" marT="6350" marB="0" anchor="ctr"/>
                </a:tc>
                <a:tc>
                  <a:txBody>
                    <a:bodyPr/>
                    <a:lstStyle/>
                    <a:p>
                      <a:pPr algn="l" fontAlgn="ctr"/>
                      <a:r>
                        <a:rPr lang="zh-TW" altLang="en-US" sz="2000" b="0" i="0" u="none" strike="noStrike">
                          <a:solidFill>
                            <a:srgbClr val="000000"/>
                          </a:solidFill>
                          <a:latin typeface="新細明體"/>
                        </a:rPr>
                        <a:t>國男</a:t>
                      </a:r>
                      <a:r>
                        <a:rPr lang="en-US" altLang="zh-TW" sz="2000" b="0" i="0" u="none" strike="noStrike">
                          <a:solidFill>
                            <a:srgbClr val="000000"/>
                          </a:solidFill>
                          <a:latin typeface="新細明體"/>
                        </a:rPr>
                        <a:t>400</a:t>
                      </a:r>
                      <a:r>
                        <a:rPr lang="en-US" sz="2000" b="0" i="0" u="none" strike="noStrike">
                          <a:solidFill>
                            <a:srgbClr val="000000"/>
                          </a:solidFill>
                          <a:latin typeface="新細明體"/>
                        </a:rPr>
                        <a:t>M</a:t>
                      </a:r>
                    </a:p>
                  </a:txBody>
                  <a:tcPr marL="6350" marR="6350" marT="6350" marB="0" anchor="ctr"/>
                </a:tc>
                <a:tc>
                  <a:txBody>
                    <a:bodyPr/>
                    <a:lstStyle/>
                    <a:p>
                      <a:pPr algn="ctr" fontAlgn="ctr"/>
                      <a:r>
                        <a:rPr lang="en-US" altLang="zh-TW" sz="2000" b="0" i="0" u="none" strike="noStrike">
                          <a:solidFill>
                            <a:srgbClr val="000000"/>
                          </a:solidFill>
                          <a:latin typeface="新細明體"/>
                        </a:rPr>
                        <a:t>4</a:t>
                      </a:r>
                    </a:p>
                  </a:txBody>
                  <a:tcPr marL="6350" marR="6350" marT="6350" marB="0" anchor="ctr"/>
                </a:tc>
                <a:tc>
                  <a:txBody>
                    <a:bodyPr/>
                    <a:lstStyle/>
                    <a:p>
                      <a:pPr algn="r" fontAlgn="ctr"/>
                      <a:r>
                        <a:rPr lang="en-US" altLang="zh-TW" sz="2000" b="0" i="0" u="none" strike="noStrike" dirty="0">
                          <a:solidFill>
                            <a:srgbClr val="000000"/>
                          </a:solidFill>
                          <a:latin typeface="新細明體"/>
                        </a:rPr>
                        <a:t>55</a:t>
                      </a:r>
                      <a:r>
                        <a:rPr lang="zh-TW" altLang="en-US" sz="2000" b="0" i="0" u="none" strike="noStrike" dirty="0">
                          <a:solidFill>
                            <a:srgbClr val="000000"/>
                          </a:solidFill>
                          <a:latin typeface="新細明體"/>
                        </a:rPr>
                        <a:t>秒</a:t>
                      </a:r>
                      <a:r>
                        <a:rPr lang="en-US" altLang="zh-TW" sz="2000" b="0" i="0" u="none" strike="noStrike" dirty="0">
                          <a:solidFill>
                            <a:srgbClr val="000000"/>
                          </a:solidFill>
                          <a:latin typeface="新細明體"/>
                        </a:rPr>
                        <a:t>3</a:t>
                      </a:r>
                    </a:p>
                  </a:txBody>
                  <a:tcPr marL="6350" marR="6350" marT="6350" marB="0" anchor="ctr"/>
                </a:tc>
                <a:tc>
                  <a:txBody>
                    <a:bodyPr/>
                    <a:lstStyle/>
                    <a:p>
                      <a:pPr algn="ctr" fontAlgn="ctr"/>
                      <a:r>
                        <a:rPr lang="zh-TW" altLang="en-US" sz="2000" b="0" i="0" u="none" strike="noStrike" dirty="0">
                          <a:solidFill>
                            <a:srgbClr val="000000"/>
                          </a:solidFill>
                          <a:latin typeface="新細明體"/>
                        </a:rPr>
                        <a:t>　</a:t>
                      </a:r>
                    </a:p>
                  </a:txBody>
                  <a:tcPr marL="6350" marR="6350" marT="6350" marB="0" anchor="ctr"/>
                </a:tc>
              </a:tr>
              <a:tr h="370840">
                <a:tc>
                  <a:txBody>
                    <a:bodyPr/>
                    <a:lstStyle/>
                    <a:p>
                      <a:r>
                        <a:rPr lang="en-US" altLang="zh-TW" sz="3200"/>
                        <a:t>906-13</a:t>
                      </a:r>
                    </a:p>
                  </a:txBody>
                  <a:tcPr marL="0" marR="0" marT="0" marB="0" anchor="ctr"/>
                </a:tc>
                <a:tc>
                  <a:txBody>
                    <a:bodyPr/>
                    <a:lstStyle/>
                    <a:p>
                      <a:pPr algn="l" fontAlgn="ctr"/>
                      <a:r>
                        <a:rPr lang="zh-TW" altLang="en-US" sz="2000" b="0" i="0" u="none" strike="noStrike">
                          <a:solidFill>
                            <a:srgbClr val="000000"/>
                          </a:solidFill>
                          <a:latin typeface="新細明體"/>
                        </a:rPr>
                        <a:t>黃宇昊</a:t>
                      </a:r>
                    </a:p>
                  </a:txBody>
                  <a:tcPr marL="6350" marR="6350" marT="6350" marB="0" anchor="ctr"/>
                </a:tc>
                <a:tc>
                  <a:txBody>
                    <a:bodyPr/>
                    <a:lstStyle/>
                    <a:p>
                      <a:pPr algn="l" fontAlgn="ctr"/>
                      <a:r>
                        <a:rPr lang="zh-TW" altLang="en-US" sz="2000" b="0" i="0" u="none" strike="noStrike">
                          <a:solidFill>
                            <a:srgbClr val="000000"/>
                          </a:solidFill>
                          <a:latin typeface="新細明體"/>
                        </a:rPr>
                        <a:t>國男撐竿跳高</a:t>
                      </a:r>
                    </a:p>
                  </a:txBody>
                  <a:tcPr marL="6350" marR="6350" marT="6350" marB="0" anchor="ctr"/>
                </a:tc>
                <a:tc>
                  <a:txBody>
                    <a:bodyPr/>
                    <a:lstStyle/>
                    <a:p>
                      <a:pPr algn="ctr" fontAlgn="ctr"/>
                      <a:r>
                        <a:rPr lang="en-US" altLang="zh-TW" sz="2000" b="0" i="0" u="none" strike="noStrike">
                          <a:solidFill>
                            <a:srgbClr val="000000"/>
                          </a:solidFill>
                          <a:latin typeface="新細明體"/>
                        </a:rPr>
                        <a:t>4</a:t>
                      </a:r>
                    </a:p>
                  </a:txBody>
                  <a:tcPr marL="6350" marR="6350" marT="6350" marB="0" anchor="ctr"/>
                </a:tc>
                <a:tc>
                  <a:txBody>
                    <a:bodyPr/>
                    <a:lstStyle/>
                    <a:p>
                      <a:pPr algn="r" fontAlgn="ctr"/>
                      <a:r>
                        <a:rPr lang="en-US" altLang="zh-TW" sz="2000" b="0" i="0" u="none" strike="noStrike">
                          <a:solidFill>
                            <a:srgbClr val="000000"/>
                          </a:solidFill>
                          <a:latin typeface="新細明體"/>
                        </a:rPr>
                        <a:t>2</a:t>
                      </a:r>
                      <a:r>
                        <a:rPr lang="zh-TW" altLang="en-US" sz="2000" b="0" i="0" u="none" strike="noStrike">
                          <a:solidFill>
                            <a:srgbClr val="000000"/>
                          </a:solidFill>
                          <a:latin typeface="新細明體"/>
                        </a:rPr>
                        <a:t>米</a:t>
                      </a:r>
                      <a:r>
                        <a:rPr lang="en-US" altLang="zh-TW" sz="2000" b="0" i="0" u="none" strike="noStrike">
                          <a:solidFill>
                            <a:srgbClr val="000000"/>
                          </a:solidFill>
                          <a:latin typeface="新細明體"/>
                        </a:rPr>
                        <a:t>80</a:t>
                      </a:r>
                    </a:p>
                  </a:txBody>
                  <a:tcPr marL="6350" marR="6350" marT="6350" marB="0" anchor="ctr"/>
                </a:tc>
                <a:tc>
                  <a:txBody>
                    <a:bodyPr/>
                    <a:lstStyle/>
                    <a:p>
                      <a:pPr algn="ctr" fontAlgn="ctr"/>
                      <a:r>
                        <a:rPr lang="zh-TW" altLang="en-US" sz="2000" b="0" i="0" u="none" strike="noStrike" dirty="0">
                          <a:solidFill>
                            <a:srgbClr val="000000"/>
                          </a:solidFill>
                          <a:latin typeface="新細明體"/>
                        </a:rPr>
                        <a:t>　</a:t>
                      </a:r>
                    </a:p>
                  </a:txBody>
                  <a:tcPr marL="6350" marR="6350" marT="6350" marB="0" anchor="ctr"/>
                </a:tc>
              </a:tr>
              <a:tr h="370840">
                <a:tc>
                  <a:txBody>
                    <a:bodyPr/>
                    <a:lstStyle/>
                    <a:p>
                      <a:r>
                        <a:rPr lang="en-US" altLang="zh-TW" sz="3200"/>
                        <a:t>906-14</a:t>
                      </a:r>
                    </a:p>
                  </a:txBody>
                  <a:tcPr marL="0" marR="0" marT="0" marB="0" anchor="ctr"/>
                </a:tc>
                <a:tc>
                  <a:txBody>
                    <a:bodyPr/>
                    <a:lstStyle/>
                    <a:p>
                      <a:pPr algn="l" fontAlgn="ctr"/>
                      <a:r>
                        <a:rPr lang="zh-TW" altLang="en-US" sz="2000" b="0" i="0" u="none" strike="noStrike">
                          <a:solidFill>
                            <a:srgbClr val="000000"/>
                          </a:solidFill>
                          <a:latin typeface="新細明體"/>
                        </a:rPr>
                        <a:t>楊孔瑜</a:t>
                      </a:r>
                    </a:p>
                  </a:txBody>
                  <a:tcPr marL="6350" marR="6350" marT="6350" marB="0" anchor="ctr"/>
                </a:tc>
                <a:tc>
                  <a:txBody>
                    <a:bodyPr/>
                    <a:lstStyle/>
                    <a:p>
                      <a:pPr algn="l" fontAlgn="ctr"/>
                      <a:r>
                        <a:rPr lang="zh-TW" altLang="en-US" sz="2000" b="0" i="0" u="none" strike="noStrike">
                          <a:solidFill>
                            <a:srgbClr val="000000"/>
                          </a:solidFill>
                          <a:latin typeface="新細明體"/>
                        </a:rPr>
                        <a:t>國男</a:t>
                      </a:r>
                      <a:r>
                        <a:rPr lang="en-US" altLang="zh-TW" sz="2000" b="0" i="0" u="none" strike="noStrike">
                          <a:solidFill>
                            <a:srgbClr val="000000"/>
                          </a:solidFill>
                          <a:latin typeface="新細明體"/>
                        </a:rPr>
                        <a:t>400</a:t>
                      </a:r>
                      <a:r>
                        <a:rPr lang="en-US" sz="2000" b="0" i="0" u="none" strike="noStrike">
                          <a:solidFill>
                            <a:srgbClr val="000000"/>
                          </a:solidFill>
                          <a:latin typeface="新細明體"/>
                        </a:rPr>
                        <a:t>M</a:t>
                      </a:r>
                      <a:r>
                        <a:rPr lang="zh-TW" altLang="en-US" sz="2000" b="0" i="0" u="none" strike="noStrike">
                          <a:solidFill>
                            <a:srgbClr val="000000"/>
                          </a:solidFill>
                          <a:latin typeface="新細明體"/>
                        </a:rPr>
                        <a:t>跨欄</a:t>
                      </a:r>
                    </a:p>
                  </a:txBody>
                  <a:tcPr marL="6350" marR="6350" marT="6350" marB="0" anchor="ctr"/>
                </a:tc>
                <a:tc>
                  <a:txBody>
                    <a:bodyPr/>
                    <a:lstStyle/>
                    <a:p>
                      <a:pPr algn="ctr" fontAlgn="ctr"/>
                      <a:r>
                        <a:rPr lang="en-US" altLang="zh-TW" sz="2000" b="0" i="0" u="none" strike="noStrike">
                          <a:solidFill>
                            <a:srgbClr val="000000"/>
                          </a:solidFill>
                          <a:latin typeface="新細明體"/>
                        </a:rPr>
                        <a:t>6</a:t>
                      </a:r>
                    </a:p>
                  </a:txBody>
                  <a:tcPr marL="6350" marR="6350" marT="6350" marB="0" anchor="ctr"/>
                </a:tc>
                <a:tc>
                  <a:txBody>
                    <a:bodyPr/>
                    <a:lstStyle/>
                    <a:p>
                      <a:pPr algn="r" fontAlgn="ctr"/>
                      <a:r>
                        <a:rPr lang="en-US" altLang="zh-TW" sz="2000" b="0" i="0" u="none" strike="noStrike">
                          <a:solidFill>
                            <a:srgbClr val="000000"/>
                          </a:solidFill>
                          <a:latin typeface="新細明體"/>
                        </a:rPr>
                        <a:t>66</a:t>
                      </a:r>
                      <a:r>
                        <a:rPr lang="zh-TW" altLang="en-US" sz="2000" b="0" i="0" u="none" strike="noStrike">
                          <a:solidFill>
                            <a:srgbClr val="000000"/>
                          </a:solidFill>
                          <a:latin typeface="新細明體"/>
                        </a:rPr>
                        <a:t>秒</a:t>
                      </a:r>
                      <a:r>
                        <a:rPr lang="en-US" altLang="zh-TW" sz="2000" b="0" i="0" u="none" strike="noStrike">
                          <a:solidFill>
                            <a:srgbClr val="000000"/>
                          </a:solidFill>
                          <a:latin typeface="新細明體"/>
                        </a:rPr>
                        <a:t>9</a:t>
                      </a:r>
                    </a:p>
                  </a:txBody>
                  <a:tcPr marL="6350" marR="6350" marT="6350" marB="0" anchor="ctr"/>
                </a:tc>
                <a:tc>
                  <a:txBody>
                    <a:bodyPr/>
                    <a:lstStyle/>
                    <a:p>
                      <a:pPr algn="ctr" fontAlgn="ctr"/>
                      <a:r>
                        <a:rPr lang="zh-TW" altLang="en-US" sz="2000" b="0" i="0" u="none" strike="noStrike" dirty="0">
                          <a:solidFill>
                            <a:srgbClr val="000000"/>
                          </a:solidFill>
                          <a:latin typeface="新細明體"/>
                        </a:rPr>
                        <a:t>　</a:t>
                      </a:r>
                    </a:p>
                  </a:txBody>
                  <a:tcPr marL="6350" marR="6350" marT="6350" marB="0" anchor="ctr"/>
                </a:tc>
              </a:tr>
              <a:tr h="370840">
                <a:tc>
                  <a:txBody>
                    <a:bodyPr/>
                    <a:lstStyle/>
                    <a:p>
                      <a:r>
                        <a:rPr lang="en-US" altLang="zh-TW" sz="3200"/>
                        <a:t>813-11</a:t>
                      </a:r>
                    </a:p>
                  </a:txBody>
                  <a:tcPr marL="0" marR="0" marT="0" marB="0" anchor="ctr"/>
                </a:tc>
                <a:tc>
                  <a:txBody>
                    <a:bodyPr/>
                    <a:lstStyle/>
                    <a:p>
                      <a:pPr algn="l" fontAlgn="ctr"/>
                      <a:r>
                        <a:rPr lang="zh-TW" altLang="en-US" sz="2000" b="0" i="0" u="none" strike="noStrike">
                          <a:solidFill>
                            <a:srgbClr val="000000"/>
                          </a:solidFill>
                          <a:latin typeface="新細明體"/>
                        </a:rPr>
                        <a:t>黃浩恩</a:t>
                      </a:r>
                    </a:p>
                  </a:txBody>
                  <a:tcPr marL="6350" marR="6350" marT="6350" marB="0" anchor="ctr"/>
                </a:tc>
                <a:tc>
                  <a:txBody>
                    <a:bodyPr/>
                    <a:lstStyle/>
                    <a:p>
                      <a:pPr algn="l" fontAlgn="ctr"/>
                      <a:r>
                        <a:rPr lang="zh-TW" altLang="en-US" sz="2000" b="0" i="0" u="none" strike="noStrike">
                          <a:solidFill>
                            <a:srgbClr val="000000"/>
                          </a:solidFill>
                          <a:latin typeface="新細明體"/>
                        </a:rPr>
                        <a:t>國男</a:t>
                      </a:r>
                      <a:r>
                        <a:rPr lang="en-US" altLang="zh-TW" sz="2000" b="0" i="0" u="none" strike="noStrike">
                          <a:solidFill>
                            <a:srgbClr val="000000"/>
                          </a:solidFill>
                          <a:latin typeface="新細明體"/>
                        </a:rPr>
                        <a:t>110</a:t>
                      </a:r>
                      <a:r>
                        <a:rPr lang="en-US" sz="2000" b="0" i="0" u="none" strike="noStrike">
                          <a:solidFill>
                            <a:srgbClr val="000000"/>
                          </a:solidFill>
                          <a:latin typeface="新細明體"/>
                        </a:rPr>
                        <a:t>M</a:t>
                      </a:r>
                      <a:r>
                        <a:rPr lang="zh-TW" altLang="en-US" sz="2000" b="0" i="0" u="none" strike="noStrike">
                          <a:solidFill>
                            <a:srgbClr val="000000"/>
                          </a:solidFill>
                          <a:latin typeface="新細明體"/>
                        </a:rPr>
                        <a:t>跨欄</a:t>
                      </a:r>
                    </a:p>
                  </a:txBody>
                  <a:tcPr marL="6350" marR="6350" marT="6350" marB="0" anchor="ctr"/>
                </a:tc>
                <a:tc>
                  <a:txBody>
                    <a:bodyPr/>
                    <a:lstStyle/>
                    <a:p>
                      <a:pPr algn="ctr" fontAlgn="ctr"/>
                      <a:r>
                        <a:rPr lang="en-US" altLang="zh-TW" sz="2000" b="0" i="0" u="none" strike="noStrike">
                          <a:solidFill>
                            <a:srgbClr val="000000"/>
                          </a:solidFill>
                          <a:latin typeface="新細明體"/>
                        </a:rPr>
                        <a:t>7</a:t>
                      </a:r>
                    </a:p>
                  </a:txBody>
                  <a:tcPr marL="6350" marR="6350" marT="6350" marB="0" anchor="ctr"/>
                </a:tc>
                <a:tc>
                  <a:txBody>
                    <a:bodyPr/>
                    <a:lstStyle/>
                    <a:p>
                      <a:pPr algn="r" fontAlgn="ctr"/>
                      <a:r>
                        <a:rPr lang="en-US" altLang="zh-TW" sz="2000" b="0" i="0" u="none" strike="noStrike">
                          <a:solidFill>
                            <a:srgbClr val="000000"/>
                          </a:solidFill>
                          <a:latin typeface="新細明體"/>
                        </a:rPr>
                        <a:t>18</a:t>
                      </a:r>
                      <a:r>
                        <a:rPr lang="zh-TW" altLang="en-US" sz="2000" b="0" i="0" u="none" strike="noStrike">
                          <a:solidFill>
                            <a:srgbClr val="000000"/>
                          </a:solidFill>
                          <a:latin typeface="新細明體"/>
                        </a:rPr>
                        <a:t>秒</a:t>
                      </a:r>
                      <a:r>
                        <a:rPr lang="en-US" altLang="zh-TW" sz="2000" b="0" i="0" u="none" strike="noStrike">
                          <a:solidFill>
                            <a:srgbClr val="000000"/>
                          </a:solidFill>
                          <a:latin typeface="新細明體"/>
                        </a:rPr>
                        <a:t>2</a:t>
                      </a:r>
                    </a:p>
                  </a:txBody>
                  <a:tcPr marL="6350" marR="6350" marT="6350" marB="0" anchor="ctr"/>
                </a:tc>
                <a:tc>
                  <a:txBody>
                    <a:bodyPr/>
                    <a:lstStyle/>
                    <a:p>
                      <a:pPr algn="ctr" fontAlgn="ctr"/>
                      <a:r>
                        <a:rPr lang="zh-TW" altLang="en-US" sz="2000" b="0" i="0" u="none" strike="noStrike" dirty="0">
                          <a:solidFill>
                            <a:srgbClr val="000000"/>
                          </a:solidFill>
                          <a:latin typeface="新細明體"/>
                        </a:rPr>
                        <a:t>　</a:t>
                      </a:r>
                    </a:p>
                  </a:txBody>
                  <a:tcPr marL="6350" marR="6350" marT="6350" marB="0" anchor="ctr"/>
                </a:tc>
              </a:tr>
              <a:tr h="370840">
                <a:tc>
                  <a:txBody>
                    <a:bodyPr/>
                    <a:lstStyle/>
                    <a:p>
                      <a:r>
                        <a:rPr lang="en-US" altLang="zh-TW" sz="3200"/>
                        <a:t>707-07</a:t>
                      </a:r>
                    </a:p>
                  </a:txBody>
                  <a:tcPr marL="0" marR="0" marT="0" marB="0" anchor="ctr"/>
                </a:tc>
                <a:tc>
                  <a:txBody>
                    <a:bodyPr/>
                    <a:lstStyle/>
                    <a:p>
                      <a:pPr algn="l" fontAlgn="ctr"/>
                      <a:r>
                        <a:rPr lang="zh-TW" altLang="en-US" sz="2000" b="0" i="0" u="none" strike="noStrike">
                          <a:solidFill>
                            <a:srgbClr val="000000"/>
                          </a:solidFill>
                          <a:latin typeface="新細明體"/>
                        </a:rPr>
                        <a:t>李家睿</a:t>
                      </a:r>
                    </a:p>
                  </a:txBody>
                  <a:tcPr marL="6350" marR="6350" marT="6350" marB="0" anchor="ctr"/>
                </a:tc>
                <a:tc>
                  <a:txBody>
                    <a:bodyPr/>
                    <a:lstStyle/>
                    <a:p>
                      <a:pPr algn="l" fontAlgn="ctr"/>
                      <a:r>
                        <a:rPr lang="zh-TW" altLang="en-US" sz="2000" b="0" i="0" u="none" strike="noStrike">
                          <a:solidFill>
                            <a:srgbClr val="000000"/>
                          </a:solidFill>
                          <a:latin typeface="新細明體"/>
                        </a:rPr>
                        <a:t>國男跳高</a:t>
                      </a:r>
                    </a:p>
                  </a:txBody>
                  <a:tcPr marL="6350" marR="6350" marT="6350" marB="0" anchor="ctr"/>
                </a:tc>
                <a:tc>
                  <a:txBody>
                    <a:bodyPr/>
                    <a:lstStyle/>
                    <a:p>
                      <a:pPr algn="ctr" fontAlgn="ctr"/>
                      <a:r>
                        <a:rPr lang="en-US" altLang="zh-TW" sz="2000" b="0" i="0" u="none" strike="noStrike">
                          <a:solidFill>
                            <a:srgbClr val="000000"/>
                          </a:solidFill>
                          <a:latin typeface="新細明體"/>
                        </a:rPr>
                        <a:t>8</a:t>
                      </a:r>
                    </a:p>
                  </a:txBody>
                  <a:tcPr marL="6350" marR="6350" marT="6350" marB="0" anchor="ctr"/>
                </a:tc>
                <a:tc>
                  <a:txBody>
                    <a:bodyPr/>
                    <a:lstStyle/>
                    <a:p>
                      <a:pPr algn="r" fontAlgn="ctr"/>
                      <a:r>
                        <a:rPr lang="en-US" altLang="zh-TW" sz="2000" b="0" i="0" u="none" strike="noStrike">
                          <a:solidFill>
                            <a:srgbClr val="000000"/>
                          </a:solidFill>
                          <a:latin typeface="新細明體"/>
                        </a:rPr>
                        <a:t>1</a:t>
                      </a:r>
                      <a:r>
                        <a:rPr lang="zh-TW" altLang="en-US" sz="2000" b="0" i="0" u="none" strike="noStrike">
                          <a:solidFill>
                            <a:srgbClr val="000000"/>
                          </a:solidFill>
                          <a:latin typeface="新細明體"/>
                        </a:rPr>
                        <a:t>米</a:t>
                      </a:r>
                      <a:r>
                        <a:rPr lang="en-US" altLang="zh-TW" sz="2000" b="0" i="0" u="none" strike="noStrike">
                          <a:solidFill>
                            <a:srgbClr val="000000"/>
                          </a:solidFill>
                          <a:latin typeface="新細明體"/>
                        </a:rPr>
                        <a:t>50</a:t>
                      </a:r>
                    </a:p>
                  </a:txBody>
                  <a:tcPr marL="6350" marR="6350" marT="6350" marB="0" anchor="ctr"/>
                </a:tc>
                <a:tc>
                  <a:txBody>
                    <a:bodyPr/>
                    <a:lstStyle/>
                    <a:p>
                      <a:pPr algn="ctr" fontAlgn="ctr"/>
                      <a:endParaRPr lang="zh-TW" altLang="en-US" sz="2000" b="0" i="0" u="none" strike="noStrike" dirty="0">
                        <a:solidFill>
                          <a:srgbClr val="000000"/>
                        </a:solidFill>
                        <a:latin typeface="新細明體"/>
                      </a:endParaRPr>
                    </a:p>
                  </a:txBody>
                  <a:tcPr marL="6350" marR="6350" marT="6350" marB="0" anchor="ctr"/>
                </a:tc>
              </a:tr>
            </a:tbl>
          </a:graphicData>
        </a:graphic>
      </p:graphicFrame>
    </p:spTree>
  </p:cSld>
  <p:clrMapOvr>
    <a:masterClrMapping/>
  </p:clrMapOvr>
  <p:transition advClick="0" advTm="500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2924944"/>
            <a:ext cx="8229600" cy="1143000"/>
          </a:xfrm>
        </p:spPr>
        <p:txBody>
          <a:bodyPr>
            <a:normAutofit fontScale="90000"/>
          </a:bodyPr>
          <a:lstStyle/>
          <a:p>
            <a:r>
              <a:rPr lang="zh-TW" altLang="en-US" dirty="0" smtClean="0"/>
              <a:t>恭賀本校</a:t>
            </a:r>
            <a:r>
              <a:rPr lang="en-US" altLang="zh-TW" dirty="0" smtClean="0"/>
              <a:t>710</a:t>
            </a:r>
            <a:r>
              <a:rPr lang="zh-TW" altLang="en-US" dirty="0" smtClean="0"/>
              <a:t>盧怡瑾、</a:t>
            </a:r>
            <a:r>
              <a:rPr lang="en-US" altLang="zh-TW" dirty="0" smtClean="0"/>
              <a:t>806</a:t>
            </a:r>
            <a:r>
              <a:rPr lang="zh-TW" altLang="en-US" dirty="0" smtClean="0"/>
              <a:t>莊霨展同學榮獲第十七屆國際盃數學能力檢測暨競賽甲等獎</a:t>
            </a:r>
            <a:r>
              <a:rPr lang="en-US" altLang="zh-TW" smtClean="0"/>
              <a:t>1061222</a:t>
            </a:r>
            <a:endParaRPr lang="zh-TW" altLang="en-US" dirty="0"/>
          </a:p>
        </p:txBody>
      </p:sp>
    </p:spTree>
  </p:cSld>
  <p:clrMapOvr>
    <a:masterClrMapping/>
  </p:clrMapOvr>
  <p:transition advClick="0" advTm="500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74638"/>
            <a:ext cx="9144000" cy="1143000"/>
          </a:xfrm>
        </p:spPr>
        <p:txBody>
          <a:bodyPr>
            <a:normAutofit fontScale="90000"/>
          </a:bodyPr>
          <a:lstStyle/>
          <a:p>
            <a:r>
              <a:rPr lang="en-US" altLang="zh-TW" dirty="0" smtClean="0"/>
              <a:t>106</a:t>
            </a:r>
            <a:r>
              <a:rPr lang="zh-TW" altLang="en-US" dirty="0" smtClean="0"/>
              <a:t>學年宜蘭縣中小學運動會</a:t>
            </a:r>
            <a:r>
              <a:rPr lang="en-US" altLang="zh-TW" dirty="0" smtClean="0"/>
              <a:t>-</a:t>
            </a:r>
            <a:r>
              <a:rPr lang="zh-TW" altLang="en-US" dirty="0" smtClean="0"/>
              <a:t>桌球比賽</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en-US" dirty="0" smtClean="0"/>
              <a:t>獲得男生團體第三名 </a:t>
            </a:r>
            <a:endParaRPr lang="en-US" altLang="zh-TW" dirty="0" smtClean="0"/>
          </a:p>
          <a:p>
            <a:r>
              <a:rPr lang="zh-TW" altLang="en-US" dirty="0" smtClean="0"/>
              <a:t>參賽選手</a:t>
            </a:r>
            <a:endParaRPr lang="en-US" altLang="zh-TW" dirty="0" smtClean="0"/>
          </a:p>
          <a:p>
            <a:r>
              <a:rPr lang="en-US" altLang="zh-TW" dirty="0" smtClean="0"/>
              <a:t>912-09 </a:t>
            </a:r>
            <a:r>
              <a:rPr lang="zh-TW" altLang="en-US" dirty="0" smtClean="0"/>
              <a:t>單業儒</a:t>
            </a:r>
            <a:br>
              <a:rPr lang="zh-TW" altLang="en-US" dirty="0" smtClean="0"/>
            </a:br>
            <a:r>
              <a:rPr lang="en-US" altLang="zh-TW" dirty="0" smtClean="0"/>
              <a:t>909-03 </a:t>
            </a:r>
            <a:r>
              <a:rPr lang="zh-TW" altLang="en-US" dirty="0" smtClean="0"/>
              <a:t>李汪</a:t>
            </a:r>
            <a:br>
              <a:rPr lang="zh-TW" altLang="en-US" dirty="0" smtClean="0"/>
            </a:br>
            <a:r>
              <a:rPr lang="en-US" altLang="zh-TW" dirty="0" smtClean="0"/>
              <a:t>908-09 </a:t>
            </a:r>
            <a:r>
              <a:rPr lang="zh-TW" altLang="en-US" dirty="0" smtClean="0"/>
              <a:t>黃建鈞</a:t>
            </a:r>
            <a:br>
              <a:rPr lang="zh-TW" altLang="en-US" dirty="0" smtClean="0"/>
            </a:br>
            <a:r>
              <a:rPr lang="en-US" altLang="zh-TW" dirty="0" smtClean="0"/>
              <a:t>902-09 </a:t>
            </a:r>
            <a:r>
              <a:rPr lang="zh-TW" altLang="en-US" dirty="0" smtClean="0"/>
              <a:t>陳冠銘</a:t>
            </a:r>
            <a:br>
              <a:rPr lang="zh-TW" altLang="en-US" dirty="0" smtClean="0"/>
            </a:br>
            <a:r>
              <a:rPr lang="en-US" altLang="zh-TW" dirty="0" smtClean="0"/>
              <a:t>811-05 </a:t>
            </a:r>
            <a:r>
              <a:rPr lang="zh-TW" altLang="en-US" dirty="0" smtClean="0"/>
              <a:t>張博勝</a:t>
            </a:r>
            <a:br>
              <a:rPr lang="zh-TW" altLang="en-US" dirty="0" smtClean="0"/>
            </a:br>
            <a:r>
              <a:rPr lang="en-US" altLang="zh-TW" dirty="0" smtClean="0"/>
              <a:t>717-07 </a:t>
            </a:r>
            <a:r>
              <a:rPr lang="zh-TW" altLang="en-US" dirty="0" smtClean="0"/>
              <a:t>諶威中</a:t>
            </a:r>
            <a:br>
              <a:rPr lang="zh-TW" altLang="en-US" dirty="0" smtClean="0"/>
            </a:br>
            <a:r>
              <a:rPr lang="en-US" altLang="zh-TW" dirty="0" smtClean="0"/>
              <a:t>708-10 </a:t>
            </a:r>
            <a:r>
              <a:rPr lang="zh-TW" altLang="en-US" dirty="0" smtClean="0"/>
              <a:t>單業安</a:t>
            </a:r>
            <a:br>
              <a:rPr lang="zh-TW" altLang="en-US" dirty="0" smtClean="0"/>
            </a:br>
            <a:r>
              <a:rPr lang="zh-TW" altLang="en-US" dirty="0" smtClean="0"/>
              <a:t/>
            </a:r>
            <a:br>
              <a:rPr lang="zh-TW" altLang="en-US" dirty="0" smtClean="0"/>
            </a:br>
            <a:endParaRPr lang="zh-TW" altLang="en-US" dirty="0"/>
          </a:p>
        </p:txBody>
      </p:sp>
    </p:spTree>
  </p:cSld>
  <p:clrMapOvr>
    <a:masterClrMapping/>
  </p:clrMapOvr>
  <p:transition advClick="0" advTm="5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學測，蘭女數理班游雅茜蟬聯宜蘭區女生最高分</a:t>
            </a:r>
            <a:endParaRPr lang="zh-TW" altLang="en-US" dirty="0"/>
          </a:p>
        </p:txBody>
      </p:sp>
      <p:sp>
        <p:nvSpPr>
          <p:cNvPr id="3" name="內容版面配置區 2"/>
          <p:cNvSpPr>
            <a:spLocks noGrp="1"/>
          </p:cNvSpPr>
          <p:nvPr>
            <p:ph idx="1"/>
          </p:nvPr>
        </p:nvSpPr>
        <p:spPr/>
        <p:txBody>
          <a:bodyPr/>
          <a:lstStyle/>
          <a:p>
            <a:r>
              <a:rPr lang="zh-TW" altLang="en-US" dirty="0" smtClean="0"/>
              <a:t>游雅茜</a:t>
            </a:r>
            <a:r>
              <a:rPr lang="en-US" altLang="zh-TW" b="1" dirty="0" smtClean="0">
                <a:solidFill>
                  <a:srgbClr val="FF0000"/>
                </a:solidFill>
              </a:rPr>
              <a:t>(</a:t>
            </a:r>
            <a:r>
              <a:rPr lang="zh-TW" altLang="en-US" b="1" dirty="0" smtClean="0">
                <a:solidFill>
                  <a:srgbClr val="FF0000"/>
                </a:solidFill>
              </a:rPr>
              <a:t>復興</a:t>
            </a:r>
            <a:r>
              <a:rPr lang="en-US" altLang="zh-TW" b="1" dirty="0" smtClean="0">
                <a:solidFill>
                  <a:srgbClr val="FF0000"/>
                </a:solidFill>
              </a:rPr>
              <a:t>)</a:t>
            </a:r>
            <a:r>
              <a:rPr lang="zh-TW" altLang="en-US" dirty="0" smtClean="0"/>
              <a:t>同學考取</a:t>
            </a:r>
            <a:r>
              <a:rPr lang="en-US" altLang="zh-TW" dirty="0" smtClean="0"/>
              <a:t>73</a:t>
            </a:r>
            <a:r>
              <a:rPr lang="zh-TW" altLang="en-US" dirty="0" smtClean="0"/>
              <a:t>級分</a:t>
            </a:r>
            <a:endParaRPr lang="en-US" altLang="zh-TW" dirty="0" smtClean="0"/>
          </a:p>
          <a:p>
            <a:r>
              <a:rPr lang="zh-TW" altLang="en-US" dirty="0" smtClean="0"/>
              <a:t>黃映儒</a:t>
            </a:r>
            <a:r>
              <a:rPr lang="en-US" altLang="zh-TW" b="1" dirty="0" smtClean="0">
                <a:solidFill>
                  <a:srgbClr val="FF0000"/>
                </a:solidFill>
              </a:rPr>
              <a:t>(</a:t>
            </a:r>
            <a:r>
              <a:rPr lang="zh-TW" altLang="en-US" b="1" dirty="0" smtClean="0">
                <a:solidFill>
                  <a:srgbClr val="FF0000"/>
                </a:solidFill>
              </a:rPr>
              <a:t>復興</a:t>
            </a:r>
            <a:r>
              <a:rPr lang="en-US" altLang="zh-TW" b="1" dirty="0" smtClean="0">
                <a:solidFill>
                  <a:srgbClr val="FF0000"/>
                </a:solidFill>
              </a:rPr>
              <a:t>)</a:t>
            </a:r>
            <a:r>
              <a:rPr lang="zh-TW" altLang="en-US" dirty="0" smtClean="0"/>
              <a:t>和葉怡佳</a:t>
            </a:r>
            <a:r>
              <a:rPr lang="zh-TW" altLang="en-US" dirty="0" smtClean="0"/>
              <a:t>同學一樣考取</a:t>
            </a:r>
            <a:r>
              <a:rPr lang="en-US" altLang="zh-TW" dirty="0" smtClean="0"/>
              <a:t>70</a:t>
            </a:r>
            <a:r>
              <a:rPr lang="zh-TW" altLang="en-US" dirty="0" smtClean="0"/>
              <a:t>級分的高分</a:t>
            </a:r>
            <a:endParaRPr lang="zh-TW" altLang="en-US" dirty="0"/>
          </a:p>
        </p:txBody>
      </p:sp>
    </p:spTree>
  </p:cSld>
  <p:clrMapOvr>
    <a:masterClrMapping/>
  </p:clrMapOvr>
  <p:transition advClick="0" advTm="5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105</a:t>
            </a:r>
            <a:r>
              <a:rPr lang="zh-TW" altLang="en-US" dirty="0" smtClean="0"/>
              <a:t>學年度宜蘭縣中小學運動會</a:t>
            </a:r>
            <a:br>
              <a:rPr lang="zh-TW" altLang="en-US" dirty="0" smtClean="0"/>
            </a:br>
            <a:r>
              <a:rPr lang="zh-TW" altLang="en-US" dirty="0" smtClean="0"/>
              <a:t>日期：</a:t>
            </a:r>
            <a:r>
              <a:rPr lang="en-US" altLang="zh-TW" dirty="0" smtClean="0"/>
              <a:t>106.03.02~04</a:t>
            </a:r>
            <a:r>
              <a:rPr lang="zh-TW" altLang="en-US" dirty="0" smtClean="0"/>
              <a:t> </a:t>
            </a:r>
            <a:endParaRPr lang="zh-TW" altLang="en-US" dirty="0"/>
          </a:p>
        </p:txBody>
      </p:sp>
      <p:sp>
        <p:nvSpPr>
          <p:cNvPr id="3" name="內容版面配置區 2"/>
          <p:cNvSpPr>
            <a:spLocks noGrp="1"/>
          </p:cNvSpPr>
          <p:nvPr>
            <p:ph idx="1"/>
          </p:nvPr>
        </p:nvSpPr>
        <p:spPr/>
        <p:txBody>
          <a:bodyPr/>
          <a:lstStyle/>
          <a:p>
            <a:r>
              <a:rPr lang="zh-TW" altLang="en-US" dirty="0" smtClean="0"/>
              <a:t>國女田賽錦標冠軍  </a:t>
            </a:r>
            <a:endParaRPr lang="en-US" altLang="zh-TW" dirty="0" smtClean="0"/>
          </a:p>
          <a:p>
            <a:r>
              <a:rPr lang="zh-TW" altLang="en-US" dirty="0" smtClean="0"/>
              <a:t>國男田賽錦標冠軍</a:t>
            </a:r>
            <a:endParaRPr lang="en-US" altLang="zh-TW" dirty="0" smtClean="0"/>
          </a:p>
          <a:p>
            <a:r>
              <a:rPr lang="zh-TW" altLang="en-US" dirty="0" smtClean="0"/>
              <a:t> 國女混合運動錦標冠軍</a:t>
            </a:r>
            <a:endParaRPr lang="en-US" altLang="zh-TW" dirty="0" smtClean="0"/>
          </a:p>
          <a:p>
            <a:r>
              <a:rPr lang="zh-TW" altLang="en-US" dirty="0" smtClean="0"/>
              <a:t> 國女徑賽錦標季軍  </a:t>
            </a:r>
            <a:endParaRPr lang="en-US" altLang="zh-TW" dirty="0" smtClean="0"/>
          </a:p>
          <a:p>
            <a:r>
              <a:rPr lang="zh-TW" altLang="en-US" dirty="0" smtClean="0"/>
              <a:t>國男徑賽錦標第六名</a:t>
            </a:r>
          </a:p>
          <a:p>
            <a:r>
              <a:rPr lang="zh-TW" altLang="en-US" b="1" dirty="0" smtClean="0"/>
              <a:t>合計</a:t>
            </a:r>
            <a:r>
              <a:rPr lang="en-US" altLang="zh-TW" b="1" dirty="0" smtClean="0"/>
              <a:t>10</a:t>
            </a:r>
            <a:r>
              <a:rPr lang="zh-TW" altLang="en-US" b="1" dirty="0" smtClean="0"/>
              <a:t>金</a:t>
            </a:r>
            <a:r>
              <a:rPr lang="en-US" altLang="zh-TW" b="1" dirty="0" smtClean="0"/>
              <a:t>8</a:t>
            </a:r>
            <a:r>
              <a:rPr lang="zh-TW" altLang="en-US" b="1" dirty="0" smtClean="0"/>
              <a:t>銀</a:t>
            </a:r>
            <a:r>
              <a:rPr lang="en-US" altLang="zh-TW" b="1" dirty="0" smtClean="0"/>
              <a:t>3</a:t>
            </a:r>
            <a:r>
              <a:rPr lang="zh-TW" altLang="en-US" b="1" dirty="0" smtClean="0"/>
              <a:t>銅</a:t>
            </a:r>
            <a:endParaRPr lang="zh-TW" altLang="en-US" dirty="0" smtClean="0"/>
          </a:p>
          <a:p>
            <a:endParaRPr lang="zh-TW" altLang="en-US" dirty="0"/>
          </a:p>
        </p:txBody>
      </p:sp>
    </p:spTree>
  </p:cSld>
  <p:clrMapOvr>
    <a:masterClrMapping/>
  </p:clrMapOvr>
  <p:transition advClick="0" advTm="5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105</a:t>
            </a:r>
            <a:r>
              <a:rPr lang="zh-TW" altLang="en-US" dirty="0" smtClean="0"/>
              <a:t>學年度宜蘭縣中小學運動會</a:t>
            </a:r>
            <a:br>
              <a:rPr lang="zh-TW" altLang="en-US" dirty="0" smtClean="0"/>
            </a:br>
            <a:r>
              <a:rPr lang="zh-TW" altLang="en-US" dirty="0" smtClean="0"/>
              <a:t>日期：</a:t>
            </a:r>
            <a:r>
              <a:rPr lang="en-US" altLang="zh-TW" dirty="0" smtClean="0"/>
              <a:t>106.03.02~04</a:t>
            </a:r>
            <a:r>
              <a:rPr lang="zh-TW" altLang="en-US" dirty="0" smtClean="0"/>
              <a:t> </a:t>
            </a:r>
            <a:endParaRPr lang="zh-TW" altLang="en-US" dirty="0"/>
          </a:p>
        </p:txBody>
      </p:sp>
      <p:graphicFrame>
        <p:nvGraphicFramePr>
          <p:cNvPr id="4" name="內容版面配置區 3"/>
          <p:cNvGraphicFramePr>
            <a:graphicFrameLocks noGrp="1"/>
          </p:cNvGraphicFramePr>
          <p:nvPr>
            <p:ph idx="1"/>
          </p:nvPr>
        </p:nvGraphicFramePr>
        <p:xfrm>
          <a:off x="395536" y="1412776"/>
          <a:ext cx="8748464" cy="4799330"/>
        </p:xfrm>
        <a:graphic>
          <a:graphicData uri="http://schemas.openxmlformats.org/drawingml/2006/table">
            <a:tbl>
              <a:tblPr firstRow="1" bandRow="1">
                <a:tableStyleId>{5C22544A-7EE6-4342-B048-85BDC9FD1C3A}</a:tableStyleId>
              </a:tblPr>
              <a:tblGrid>
                <a:gridCol w="1148220"/>
                <a:gridCol w="1301316"/>
                <a:gridCol w="1684056"/>
                <a:gridCol w="842028"/>
                <a:gridCol w="1301316"/>
                <a:gridCol w="2471528"/>
              </a:tblGrid>
              <a:tr h="370840">
                <a:tc>
                  <a:txBody>
                    <a:bodyPr/>
                    <a:lstStyle/>
                    <a:p>
                      <a:pPr algn="ctr" fontAlgn="ctr"/>
                      <a:r>
                        <a:rPr lang="zh-TW" altLang="en-US" sz="2400" b="0" i="0" u="none" strike="noStrike" dirty="0">
                          <a:latin typeface="Times New Roman"/>
                        </a:rPr>
                        <a:t>班級</a:t>
                      </a:r>
                    </a:p>
                  </a:txBody>
                  <a:tcPr marL="6350" marR="6350" marT="6350" marB="0" anchor="ctr"/>
                </a:tc>
                <a:tc>
                  <a:txBody>
                    <a:bodyPr/>
                    <a:lstStyle/>
                    <a:p>
                      <a:pPr algn="ctr" fontAlgn="ctr"/>
                      <a:r>
                        <a:rPr lang="zh-TW" altLang="en-US" sz="2400" b="0" i="0" u="none" strike="noStrike" dirty="0">
                          <a:latin typeface="Times New Roman"/>
                        </a:rPr>
                        <a:t>姓名</a:t>
                      </a:r>
                    </a:p>
                  </a:txBody>
                  <a:tcPr marL="6350" marR="6350" marT="6350" marB="0" anchor="ctr"/>
                </a:tc>
                <a:tc>
                  <a:txBody>
                    <a:bodyPr/>
                    <a:lstStyle/>
                    <a:p>
                      <a:pPr algn="ctr" fontAlgn="ctr"/>
                      <a:r>
                        <a:rPr lang="zh-TW" altLang="en-US" sz="2400" b="0" i="0" u="none" strike="noStrike" dirty="0">
                          <a:latin typeface="Times New Roman"/>
                        </a:rPr>
                        <a:t>項目</a:t>
                      </a:r>
                    </a:p>
                  </a:txBody>
                  <a:tcPr marL="6350" marR="6350" marT="6350" marB="0" anchor="ctr"/>
                </a:tc>
                <a:tc>
                  <a:txBody>
                    <a:bodyPr/>
                    <a:lstStyle/>
                    <a:p>
                      <a:pPr algn="ctr" fontAlgn="ctr"/>
                      <a:r>
                        <a:rPr lang="zh-TW" altLang="en-US" sz="2400" b="0" i="0" u="none" strike="noStrike" dirty="0">
                          <a:latin typeface="Times New Roman"/>
                        </a:rPr>
                        <a:t>名次</a:t>
                      </a:r>
                    </a:p>
                  </a:txBody>
                  <a:tcPr marL="6350" marR="6350" marT="6350" marB="0" anchor="ctr"/>
                </a:tc>
                <a:tc>
                  <a:txBody>
                    <a:bodyPr/>
                    <a:lstStyle/>
                    <a:p>
                      <a:pPr algn="ctr" fontAlgn="ctr"/>
                      <a:r>
                        <a:rPr lang="zh-TW" altLang="en-US" sz="2400" b="0" i="0" u="none" strike="noStrike" dirty="0">
                          <a:latin typeface="Times New Roman"/>
                        </a:rPr>
                        <a:t>成績</a:t>
                      </a:r>
                    </a:p>
                  </a:txBody>
                  <a:tcPr marL="6350" marR="6350" marT="6350" marB="0" anchor="ctr"/>
                </a:tc>
                <a:tc>
                  <a:txBody>
                    <a:bodyPr/>
                    <a:lstStyle/>
                    <a:p>
                      <a:pPr algn="ctr" fontAlgn="ctr"/>
                      <a:r>
                        <a:rPr lang="zh-TW" altLang="en-US" sz="2400" b="0" i="0" u="none" strike="noStrike" dirty="0">
                          <a:latin typeface="Times New Roman"/>
                        </a:rPr>
                        <a:t>備註</a:t>
                      </a:r>
                    </a:p>
                  </a:txBody>
                  <a:tcPr marL="6350" marR="6350" marT="6350" marB="0" anchor="ctr"/>
                </a:tc>
              </a:tr>
              <a:tr h="370840">
                <a:tc>
                  <a:txBody>
                    <a:bodyPr/>
                    <a:lstStyle/>
                    <a:p>
                      <a:pPr algn="ctr" fontAlgn="ctr"/>
                      <a:r>
                        <a:rPr lang="en-US" altLang="zh-TW" sz="2400" b="0" i="0" u="none" strike="noStrike" dirty="0">
                          <a:latin typeface="Times New Roman"/>
                        </a:rPr>
                        <a:t>917-23</a:t>
                      </a:r>
                    </a:p>
                  </a:txBody>
                  <a:tcPr marL="6350" marR="6350" marT="6350" marB="0" anchor="ctr"/>
                </a:tc>
                <a:tc>
                  <a:txBody>
                    <a:bodyPr/>
                    <a:lstStyle/>
                    <a:p>
                      <a:pPr algn="ctr" fontAlgn="ctr"/>
                      <a:r>
                        <a:rPr lang="zh-TW" altLang="en-US" sz="2400" b="0" i="0" u="none" strike="noStrike" dirty="0">
                          <a:latin typeface="Times New Roman"/>
                        </a:rPr>
                        <a:t>高玟萱</a:t>
                      </a:r>
                    </a:p>
                  </a:txBody>
                  <a:tcPr marL="6350" marR="6350" marT="6350" marB="0" anchor="ctr"/>
                </a:tc>
                <a:tc>
                  <a:txBody>
                    <a:bodyPr/>
                    <a:lstStyle/>
                    <a:p>
                      <a:pPr algn="ctr" fontAlgn="ctr"/>
                      <a:r>
                        <a:rPr lang="zh-TW" altLang="en-US" sz="2400" b="0" i="0" u="none" strike="noStrike" dirty="0">
                          <a:latin typeface="Times New Roman"/>
                        </a:rPr>
                        <a:t>國女鐵餅</a:t>
                      </a:r>
                    </a:p>
                  </a:txBody>
                  <a:tcPr marL="6350" marR="6350" marT="6350" marB="0" anchor="ctr"/>
                </a:tc>
                <a:tc>
                  <a:txBody>
                    <a:bodyPr/>
                    <a:lstStyle/>
                    <a:p>
                      <a:pPr algn="ctr" fontAlgn="ctr"/>
                      <a:r>
                        <a:rPr lang="en-US" altLang="zh-TW" sz="2400" b="0" i="0" u="none" strike="noStrike" dirty="0">
                          <a:latin typeface="Times New Roman"/>
                        </a:rPr>
                        <a:t>1</a:t>
                      </a:r>
                    </a:p>
                  </a:txBody>
                  <a:tcPr marL="6350" marR="6350" marT="6350" marB="0" anchor="ctr"/>
                </a:tc>
                <a:tc>
                  <a:txBody>
                    <a:bodyPr/>
                    <a:lstStyle/>
                    <a:p>
                      <a:pPr algn="ctr" fontAlgn="ctr"/>
                      <a:r>
                        <a:rPr lang="en-US" altLang="zh-TW" sz="2400" b="0" i="0" u="none" strike="noStrike" dirty="0">
                          <a:latin typeface="Times New Roman"/>
                        </a:rPr>
                        <a:t>38</a:t>
                      </a:r>
                      <a:r>
                        <a:rPr lang="zh-TW" altLang="en-US" sz="2400" b="0" i="0" u="none" strike="noStrike" dirty="0">
                          <a:latin typeface="Times New Roman"/>
                        </a:rPr>
                        <a:t>米</a:t>
                      </a:r>
                      <a:r>
                        <a:rPr lang="en-US" altLang="zh-TW" sz="2400" b="0" i="0" u="none" strike="noStrike" dirty="0">
                          <a:latin typeface="Times New Roman"/>
                        </a:rPr>
                        <a:t>77</a:t>
                      </a:r>
                    </a:p>
                  </a:txBody>
                  <a:tcPr marL="6350" marR="6350" marT="6350" marB="0" anchor="ctr"/>
                </a:tc>
                <a:tc>
                  <a:txBody>
                    <a:bodyPr/>
                    <a:lstStyle/>
                    <a:p>
                      <a:pPr algn="ctr" fontAlgn="ctr"/>
                      <a:r>
                        <a:rPr lang="zh-TW" altLang="en-US" sz="2400" b="0" i="0" u="none" strike="noStrike">
                          <a:solidFill>
                            <a:srgbClr val="FF0000"/>
                          </a:solidFill>
                          <a:latin typeface="Times New Roman"/>
                        </a:rPr>
                        <a:t>破紀錄</a:t>
                      </a:r>
                      <a:r>
                        <a:rPr lang="en-US" altLang="zh-TW" sz="2400" b="0" i="0" u="none" strike="noStrike">
                          <a:solidFill>
                            <a:srgbClr val="FF0000"/>
                          </a:solidFill>
                          <a:latin typeface="細明體"/>
                        </a:rPr>
                        <a:t>(38.61(105</a:t>
                      </a:r>
                      <a:r>
                        <a:rPr lang="zh-TW" altLang="en-US" sz="2400" b="0" i="0" u="none" strike="noStrike">
                          <a:solidFill>
                            <a:srgbClr val="FF0000"/>
                          </a:solidFill>
                          <a:latin typeface="Times New Roman"/>
                        </a:rPr>
                        <a:t>年</a:t>
                      </a:r>
                      <a:r>
                        <a:rPr lang="en-US" altLang="zh-TW" sz="2400" b="0" i="0" u="none" strike="noStrike">
                          <a:solidFill>
                            <a:srgbClr val="FF0000"/>
                          </a:solidFill>
                          <a:latin typeface="細明體"/>
                        </a:rPr>
                        <a:t>))</a:t>
                      </a:r>
                      <a:br>
                        <a:rPr lang="en-US" altLang="zh-TW" sz="2400" b="0" i="0" u="none" strike="noStrike">
                          <a:solidFill>
                            <a:srgbClr val="FF0000"/>
                          </a:solidFill>
                          <a:latin typeface="細明體"/>
                        </a:rPr>
                      </a:br>
                      <a:r>
                        <a:rPr lang="zh-TW" altLang="en-US" sz="2400" b="0" i="0" u="none" strike="noStrike">
                          <a:solidFill>
                            <a:srgbClr val="FF0000"/>
                          </a:solidFill>
                          <a:latin typeface="Times New Roman"/>
                        </a:rPr>
                        <a:t>達全中運參賽標準</a:t>
                      </a:r>
                    </a:p>
                  </a:txBody>
                  <a:tcPr marL="6350" marR="6350" marT="6350" marB="0" anchor="ctr"/>
                </a:tc>
              </a:tr>
              <a:tr h="370840">
                <a:tc>
                  <a:txBody>
                    <a:bodyPr/>
                    <a:lstStyle/>
                    <a:p>
                      <a:pPr algn="ctr" fontAlgn="ctr"/>
                      <a:r>
                        <a:rPr lang="en-US" altLang="zh-TW" sz="2400" b="0" i="0" u="none" strike="noStrike">
                          <a:latin typeface="Times New Roman"/>
                        </a:rPr>
                        <a:t>917-23</a:t>
                      </a:r>
                    </a:p>
                  </a:txBody>
                  <a:tcPr marL="6350" marR="6350" marT="6350" marB="0" anchor="ctr"/>
                </a:tc>
                <a:tc>
                  <a:txBody>
                    <a:bodyPr/>
                    <a:lstStyle/>
                    <a:p>
                      <a:pPr algn="ctr" fontAlgn="ctr"/>
                      <a:r>
                        <a:rPr lang="zh-TW" altLang="en-US" sz="2400" b="0" i="0" u="none" strike="noStrike">
                          <a:latin typeface="Times New Roman"/>
                        </a:rPr>
                        <a:t>高玟萱</a:t>
                      </a:r>
                    </a:p>
                  </a:txBody>
                  <a:tcPr marL="6350" marR="6350" marT="6350" marB="0" anchor="ctr"/>
                </a:tc>
                <a:tc>
                  <a:txBody>
                    <a:bodyPr/>
                    <a:lstStyle/>
                    <a:p>
                      <a:pPr algn="ctr" fontAlgn="ctr"/>
                      <a:r>
                        <a:rPr lang="zh-TW" altLang="en-US" sz="2400" b="0" i="0" u="none" strike="noStrike" dirty="0">
                          <a:latin typeface="Times New Roman"/>
                        </a:rPr>
                        <a:t>國女標槍</a:t>
                      </a:r>
                    </a:p>
                  </a:txBody>
                  <a:tcPr marL="6350" marR="6350" marT="6350" marB="0" anchor="ctr"/>
                </a:tc>
                <a:tc>
                  <a:txBody>
                    <a:bodyPr/>
                    <a:lstStyle/>
                    <a:p>
                      <a:pPr algn="ctr" fontAlgn="ctr"/>
                      <a:r>
                        <a:rPr lang="en-US" altLang="zh-TW" sz="2400" b="0" i="0" u="none" strike="noStrike" dirty="0">
                          <a:latin typeface="Times New Roman"/>
                        </a:rPr>
                        <a:t>1</a:t>
                      </a:r>
                    </a:p>
                  </a:txBody>
                  <a:tcPr marL="6350" marR="6350" marT="6350" marB="0" anchor="ctr"/>
                </a:tc>
                <a:tc>
                  <a:txBody>
                    <a:bodyPr/>
                    <a:lstStyle/>
                    <a:p>
                      <a:pPr algn="ctr" fontAlgn="ctr"/>
                      <a:r>
                        <a:rPr lang="en-US" altLang="zh-TW" sz="2400" b="0" i="0" u="none" strike="noStrike" dirty="0">
                          <a:latin typeface="Times New Roman"/>
                        </a:rPr>
                        <a:t>38</a:t>
                      </a:r>
                      <a:r>
                        <a:rPr lang="zh-TW" altLang="en-US" sz="2400" b="0" i="0" u="none" strike="noStrike" dirty="0">
                          <a:latin typeface="Times New Roman"/>
                        </a:rPr>
                        <a:t>米</a:t>
                      </a:r>
                      <a:r>
                        <a:rPr lang="en-US" altLang="zh-TW" sz="2400" b="0" i="0" u="none" strike="noStrike" dirty="0">
                          <a:latin typeface="Times New Roman"/>
                        </a:rPr>
                        <a:t>11</a:t>
                      </a:r>
                    </a:p>
                  </a:txBody>
                  <a:tcPr marL="6350" marR="6350" marT="6350" marB="0" anchor="ctr"/>
                </a:tc>
                <a:tc>
                  <a:txBody>
                    <a:bodyPr/>
                    <a:lstStyle/>
                    <a:p>
                      <a:pPr algn="ctr" fontAlgn="ctr"/>
                      <a:r>
                        <a:rPr lang="zh-TW" altLang="en-US" sz="2400" b="0" i="0" u="none" strike="noStrike" dirty="0">
                          <a:latin typeface="細明體"/>
                        </a:rPr>
                        <a:t>達全中運參賽標準</a:t>
                      </a:r>
                    </a:p>
                  </a:txBody>
                  <a:tcPr marL="6350" marR="6350" marT="6350" marB="0" anchor="ctr"/>
                </a:tc>
              </a:tr>
              <a:tr h="370840">
                <a:tc>
                  <a:txBody>
                    <a:bodyPr/>
                    <a:lstStyle/>
                    <a:p>
                      <a:pPr algn="ctr" fontAlgn="ctr"/>
                      <a:r>
                        <a:rPr lang="en-US" altLang="zh-TW" sz="2400" b="0" i="0" u="none" strike="noStrike">
                          <a:latin typeface="Times New Roman"/>
                        </a:rPr>
                        <a:t>915-19</a:t>
                      </a:r>
                    </a:p>
                  </a:txBody>
                  <a:tcPr marL="6350" marR="6350" marT="6350" marB="0" anchor="ctr"/>
                </a:tc>
                <a:tc>
                  <a:txBody>
                    <a:bodyPr/>
                    <a:lstStyle/>
                    <a:p>
                      <a:pPr algn="ctr" fontAlgn="ctr"/>
                      <a:r>
                        <a:rPr lang="zh-TW" altLang="en-US" sz="2400" b="0" i="0" u="none" strike="noStrike">
                          <a:latin typeface="Times New Roman"/>
                        </a:rPr>
                        <a:t>林芷涵</a:t>
                      </a:r>
                    </a:p>
                  </a:txBody>
                  <a:tcPr marL="6350" marR="6350" marT="6350" marB="0" anchor="ctr"/>
                </a:tc>
                <a:tc>
                  <a:txBody>
                    <a:bodyPr/>
                    <a:lstStyle/>
                    <a:p>
                      <a:pPr algn="ctr" fontAlgn="ctr"/>
                      <a:r>
                        <a:rPr lang="zh-TW" altLang="en-US" sz="2400" b="0" i="0" u="none" strike="noStrike">
                          <a:latin typeface="Times New Roman"/>
                        </a:rPr>
                        <a:t>國女撐竿跳高</a:t>
                      </a:r>
                    </a:p>
                  </a:txBody>
                  <a:tcPr marL="6350" marR="6350" marT="6350" marB="0" anchor="ctr"/>
                </a:tc>
                <a:tc>
                  <a:txBody>
                    <a:bodyPr/>
                    <a:lstStyle/>
                    <a:p>
                      <a:pPr algn="ctr" fontAlgn="ctr"/>
                      <a:r>
                        <a:rPr lang="en-US" altLang="zh-TW" sz="2400" b="0" i="0" u="none" strike="noStrike">
                          <a:latin typeface="Times New Roman"/>
                        </a:rPr>
                        <a:t>1</a:t>
                      </a:r>
                    </a:p>
                  </a:txBody>
                  <a:tcPr marL="6350" marR="6350" marT="6350" marB="0" anchor="ctr"/>
                </a:tc>
                <a:tc>
                  <a:txBody>
                    <a:bodyPr/>
                    <a:lstStyle/>
                    <a:p>
                      <a:pPr algn="ctr" fontAlgn="ctr"/>
                      <a:r>
                        <a:rPr lang="en-US" altLang="zh-TW" sz="2400" b="0" i="0" u="none" strike="noStrike" dirty="0">
                          <a:latin typeface="Times New Roman"/>
                        </a:rPr>
                        <a:t>3</a:t>
                      </a:r>
                      <a:r>
                        <a:rPr lang="zh-TW" altLang="en-US" sz="2400" b="0" i="0" u="none" strike="noStrike" dirty="0">
                          <a:latin typeface="Times New Roman"/>
                        </a:rPr>
                        <a:t>米</a:t>
                      </a:r>
                      <a:r>
                        <a:rPr lang="en-US" altLang="zh-TW" sz="2400" b="0" i="0" u="none" strike="noStrike" dirty="0">
                          <a:latin typeface="Times New Roman"/>
                        </a:rPr>
                        <a:t>20</a:t>
                      </a:r>
                    </a:p>
                  </a:txBody>
                  <a:tcPr marL="6350" marR="6350" marT="6350" marB="0" anchor="ctr"/>
                </a:tc>
                <a:tc>
                  <a:txBody>
                    <a:bodyPr/>
                    <a:lstStyle/>
                    <a:p>
                      <a:pPr algn="ctr" fontAlgn="ctr"/>
                      <a:r>
                        <a:rPr lang="zh-TW" altLang="en-US" sz="2400" b="0" i="0" u="none" strike="noStrike" dirty="0">
                          <a:solidFill>
                            <a:srgbClr val="FF0000"/>
                          </a:solidFill>
                          <a:latin typeface="Times New Roman"/>
                        </a:rPr>
                        <a:t>破紀錄</a:t>
                      </a:r>
                      <a:r>
                        <a:rPr lang="en-US" altLang="zh-TW" sz="2400" b="0" i="0" u="none" strike="noStrike" dirty="0">
                          <a:solidFill>
                            <a:srgbClr val="FF0000"/>
                          </a:solidFill>
                          <a:latin typeface="細明體"/>
                        </a:rPr>
                        <a:t>(</a:t>
                      </a:r>
                      <a:r>
                        <a:rPr lang="zh-TW" altLang="en-US" sz="2400" b="0" i="0" u="none" strike="noStrike" dirty="0">
                          <a:solidFill>
                            <a:srgbClr val="FF0000"/>
                          </a:solidFill>
                          <a:latin typeface="Times New Roman"/>
                        </a:rPr>
                        <a:t>破</a:t>
                      </a:r>
                      <a:r>
                        <a:rPr lang="en-US" altLang="zh-TW" sz="2400" b="0" i="0" u="none" strike="noStrike" dirty="0">
                          <a:solidFill>
                            <a:srgbClr val="FF0000"/>
                          </a:solidFill>
                          <a:latin typeface="細明體"/>
                        </a:rPr>
                        <a:t>105</a:t>
                      </a:r>
                      <a:r>
                        <a:rPr lang="zh-TW" altLang="en-US" sz="2400" b="0" i="0" u="none" strike="noStrike" dirty="0">
                          <a:solidFill>
                            <a:srgbClr val="FF0000"/>
                          </a:solidFill>
                          <a:latin typeface="Times New Roman"/>
                        </a:rPr>
                        <a:t>年</a:t>
                      </a:r>
                      <a:r>
                        <a:rPr lang="en-US" altLang="zh-TW" sz="2400" b="0" i="0" u="none" strike="noStrike" dirty="0">
                          <a:solidFill>
                            <a:srgbClr val="FF0000"/>
                          </a:solidFill>
                          <a:latin typeface="細明體"/>
                        </a:rPr>
                        <a:t>3.02)</a:t>
                      </a:r>
                      <a:br>
                        <a:rPr lang="en-US" altLang="zh-TW" sz="2400" b="0" i="0" u="none" strike="noStrike" dirty="0">
                          <a:solidFill>
                            <a:srgbClr val="FF0000"/>
                          </a:solidFill>
                          <a:latin typeface="細明體"/>
                        </a:rPr>
                      </a:br>
                      <a:r>
                        <a:rPr lang="zh-TW" altLang="en-US" sz="2400" b="0" i="0" u="none" strike="noStrike" dirty="0">
                          <a:solidFill>
                            <a:srgbClr val="FF0000"/>
                          </a:solidFill>
                          <a:latin typeface="Times New Roman"/>
                        </a:rPr>
                        <a:t>達全中運參賽標準</a:t>
                      </a:r>
                    </a:p>
                  </a:txBody>
                  <a:tcPr marL="6350" marR="6350" marT="6350" marB="0" anchor="ctr"/>
                </a:tc>
              </a:tr>
              <a:tr h="370840">
                <a:tc>
                  <a:txBody>
                    <a:bodyPr/>
                    <a:lstStyle/>
                    <a:p>
                      <a:pPr algn="ctr" fontAlgn="ctr"/>
                      <a:r>
                        <a:rPr lang="en-US" altLang="zh-TW" sz="2400" b="0" i="0" u="none" strike="noStrike">
                          <a:latin typeface="Times New Roman"/>
                        </a:rPr>
                        <a:t>915-19</a:t>
                      </a:r>
                    </a:p>
                  </a:txBody>
                  <a:tcPr marL="6350" marR="6350" marT="6350" marB="0" anchor="ctr"/>
                </a:tc>
                <a:tc>
                  <a:txBody>
                    <a:bodyPr/>
                    <a:lstStyle/>
                    <a:p>
                      <a:pPr algn="ctr" fontAlgn="ctr"/>
                      <a:r>
                        <a:rPr lang="zh-TW" altLang="en-US" sz="2400" b="0" i="0" u="none" strike="noStrike">
                          <a:latin typeface="Times New Roman"/>
                        </a:rPr>
                        <a:t>林芷涵</a:t>
                      </a:r>
                    </a:p>
                  </a:txBody>
                  <a:tcPr marL="6350" marR="6350" marT="6350" marB="0" anchor="ctr"/>
                </a:tc>
                <a:tc>
                  <a:txBody>
                    <a:bodyPr/>
                    <a:lstStyle/>
                    <a:p>
                      <a:pPr algn="ctr" fontAlgn="ctr"/>
                      <a:r>
                        <a:rPr lang="zh-TW" altLang="en-US" sz="2400" b="0" i="0" u="none" strike="noStrike">
                          <a:latin typeface="Times New Roman"/>
                        </a:rPr>
                        <a:t>國女跳遠</a:t>
                      </a:r>
                    </a:p>
                  </a:txBody>
                  <a:tcPr marL="6350" marR="6350" marT="6350" marB="0" anchor="ctr"/>
                </a:tc>
                <a:tc>
                  <a:txBody>
                    <a:bodyPr/>
                    <a:lstStyle/>
                    <a:p>
                      <a:pPr algn="ctr" fontAlgn="ctr"/>
                      <a:r>
                        <a:rPr lang="en-US" altLang="zh-TW" sz="2400" b="0" i="0" u="none" strike="noStrike">
                          <a:latin typeface="Times New Roman"/>
                        </a:rPr>
                        <a:t>1</a:t>
                      </a:r>
                    </a:p>
                  </a:txBody>
                  <a:tcPr marL="6350" marR="6350" marT="6350" marB="0" anchor="ctr"/>
                </a:tc>
                <a:tc>
                  <a:txBody>
                    <a:bodyPr/>
                    <a:lstStyle/>
                    <a:p>
                      <a:pPr algn="ctr" fontAlgn="ctr"/>
                      <a:r>
                        <a:rPr lang="en-US" altLang="zh-TW" sz="2400" b="0" i="0" u="none" strike="noStrike">
                          <a:latin typeface="Times New Roman"/>
                        </a:rPr>
                        <a:t>4</a:t>
                      </a:r>
                      <a:r>
                        <a:rPr lang="zh-TW" altLang="en-US" sz="2400" b="0" i="0" u="none" strike="noStrike">
                          <a:latin typeface="Times New Roman"/>
                        </a:rPr>
                        <a:t>米</a:t>
                      </a:r>
                      <a:r>
                        <a:rPr lang="en-US" altLang="zh-TW" sz="2400" b="0" i="0" u="none" strike="noStrike">
                          <a:latin typeface="Times New Roman"/>
                        </a:rPr>
                        <a:t>80</a:t>
                      </a:r>
                    </a:p>
                  </a:txBody>
                  <a:tcPr marL="6350" marR="6350" marT="6350" marB="0" anchor="ctr"/>
                </a:tc>
                <a:tc>
                  <a:txBody>
                    <a:bodyPr/>
                    <a:lstStyle/>
                    <a:p>
                      <a:pPr algn="ctr" fontAlgn="ctr"/>
                      <a:r>
                        <a:rPr lang="zh-TW" altLang="en-US" sz="2400" b="0" i="0" u="none" strike="noStrike" dirty="0">
                          <a:solidFill>
                            <a:srgbClr val="FF0000"/>
                          </a:solidFill>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913-20</a:t>
                      </a:r>
                    </a:p>
                  </a:txBody>
                  <a:tcPr marL="6350" marR="6350" marT="6350" marB="0" anchor="ctr"/>
                </a:tc>
                <a:tc>
                  <a:txBody>
                    <a:bodyPr/>
                    <a:lstStyle/>
                    <a:p>
                      <a:pPr algn="ctr" fontAlgn="ctr"/>
                      <a:r>
                        <a:rPr lang="zh-TW" altLang="en-US" sz="2400" b="0" i="0" u="none" strike="noStrike">
                          <a:latin typeface="Times New Roman"/>
                        </a:rPr>
                        <a:t>郭庭妤</a:t>
                      </a:r>
                    </a:p>
                  </a:txBody>
                  <a:tcPr marL="6350" marR="6350" marT="6350" marB="0" anchor="ctr"/>
                </a:tc>
                <a:tc>
                  <a:txBody>
                    <a:bodyPr/>
                    <a:lstStyle/>
                    <a:p>
                      <a:pPr algn="ctr" fontAlgn="ctr"/>
                      <a:r>
                        <a:rPr lang="zh-TW" altLang="en-US" sz="2400" b="0" i="0" u="none" strike="noStrike">
                          <a:latin typeface="Times New Roman"/>
                        </a:rPr>
                        <a:t>國女</a:t>
                      </a:r>
                      <a:r>
                        <a:rPr lang="en-US" altLang="zh-TW" sz="2400" b="0" i="0" u="none" strike="noStrike">
                          <a:latin typeface="Times New Roman"/>
                        </a:rPr>
                        <a:t>200</a:t>
                      </a:r>
                      <a:r>
                        <a:rPr lang="zh-TW" altLang="en-US" sz="2400" b="0" i="0" u="none" strike="noStrike">
                          <a:latin typeface="Times New Roman"/>
                        </a:rPr>
                        <a:t>公尺</a:t>
                      </a:r>
                    </a:p>
                  </a:txBody>
                  <a:tcPr marL="6350" marR="6350" marT="6350" marB="0" anchor="ctr"/>
                </a:tc>
                <a:tc>
                  <a:txBody>
                    <a:bodyPr/>
                    <a:lstStyle/>
                    <a:p>
                      <a:pPr algn="ctr" fontAlgn="ctr"/>
                      <a:r>
                        <a:rPr lang="en-US" altLang="zh-TW" sz="2400" b="0" i="0" u="none" strike="noStrike">
                          <a:latin typeface="Times New Roman"/>
                        </a:rPr>
                        <a:t>1</a:t>
                      </a:r>
                    </a:p>
                  </a:txBody>
                  <a:tcPr marL="6350" marR="6350" marT="6350" marB="0" anchor="ctr"/>
                </a:tc>
                <a:tc>
                  <a:txBody>
                    <a:bodyPr/>
                    <a:lstStyle/>
                    <a:p>
                      <a:pPr algn="ctr" fontAlgn="ctr"/>
                      <a:r>
                        <a:rPr lang="en-US" altLang="zh-TW" sz="2400" b="0" i="0" u="none" strike="noStrike">
                          <a:latin typeface="Times New Roman"/>
                        </a:rPr>
                        <a:t>26</a:t>
                      </a:r>
                      <a:r>
                        <a:rPr lang="zh-TW" altLang="en-US" sz="2400" b="0" i="0" u="none" strike="noStrike">
                          <a:latin typeface="Times New Roman"/>
                        </a:rPr>
                        <a:t>秒</a:t>
                      </a:r>
                      <a:r>
                        <a:rPr lang="en-US" altLang="zh-TW" sz="2400" b="0" i="0" u="none" strike="noStrike">
                          <a:latin typeface="Times New Roman"/>
                        </a:rPr>
                        <a:t>3</a:t>
                      </a:r>
                    </a:p>
                  </a:txBody>
                  <a:tcPr marL="6350" marR="6350" marT="6350" marB="0" anchor="ctr"/>
                </a:tc>
                <a:tc>
                  <a:txBody>
                    <a:bodyPr/>
                    <a:lstStyle/>
                    <a:p>
                      <a:pPr algn="ctr" fontAlgn="ctr"/>
                      <a:r>
                        <a:rPr lang="zh-TW" altLang="en-US" sz="2400" b="0" i="0" u="none" strike="noStrike" dirty="0">
                          <a:latin typeface="細明體"/>
                        </a:rPr>
                        <a:t>達全中運參賽標準</a:t>
                      </a:r>
                    </a:p>
                  </a:txBody>
                  <a:tcPr marL="6350" marR="6350" marT="6350" marB="0" anchor="ctr"/>
                </a:tc>
              </a:tr>
              <a:tr h="370840">
                <a:tc>
                  <a:txBody>
                    <a:bodyPr/>
                    <a:lstStyle/>
                    <a:p>
                      <a:pPr algn="ctr" fontAlgn="ctr"/>
                      <a:r>
                        <a:rPr lang="en-US" altLang="zh-TW" sz="2400" b="0" i="0" u="none" strike="noStrike">
                          <a:latin typeface="Times New Roman"/>
                        </a:rPr>
                        <a:t>717-24</a:t>
                      </a:r>
                    </a:p>
                  </a:txBody>
                  <a:tcPr marL="6350" marR="6350" marT="6350" marB="0" anchor="ctr"/>
                </a:tc>
                <a:tc>
                  <a:txBody>
                    <a:bodyPr/>
                    <a:lstStyle/>
                    <a:p>
                      <a:pPr algn="ctr" fontAlgn="ctr"/>
                      <a:r>
                        <a:rPr lang="zh-TW" altLang="en-US" sz="2400" b="0" i="0" u="none" strike="noStrike">
                          <a:latin typeface="Times New Roman"/>
                        </a:rPr>
                        <a:t>莊多佳</a:t>
                      </a:r>
                    </a:p>
                  </a:txBody>
                  <a:tcPr marL="6350" marR="6350" marT="6350" marB="0" anchor="ctr"/>
                </a:tc>
                <a:tc>
                  <a:txBody>
                    <a:bodyPr/>
                    <a:lstStyle/>
                    <a:p>
                      <a:pPr algn="ctr" fontAlgn="ctr"/>
                      <a:r>
                        <a:rPr lang="zh-TW" altLang="en-US" sz="2400" b="0" i="0" u="none" strike="noStrike">
                          <a:latin typeface="Times New Roman"/>
                        </a:rPr>
                        <a:t>國女混合運動</a:t>
                      </a:r>
                    </a:p>
                  </a:txBody>
                  <a:tcPr marL="6350" marR="6350" marT="6350" marB="0" anchor="ctr"/>
                </a:tc>
                <a:tc>
                  <a:txBody>
                    <a:bodyPr/>
                    <a:lstStyle/>
                    <a:p>
                      <a:pPr algn="ctr" fontAlgn="ctr"/>
                      <a:r>
                        <a:rPr lang="en-US" altLang="zh-TW" sz="2400" b="0" i="0" u="none" strike="noStrike">
                          <a:latin typeface="Times New Roman"/>
                        </a:rPr>
                        <a:t>1</a:t>
                      </a:r>
                    </a:p>
                  </a:txBody>
                  <a:tcPr marL="6350" marR="6350" marT="6350" marB="0" anchor="ctr"/>
                </a:tc>
                <a:tc>
                  <a:txBody>
                    <a:bodyPr/>
                    <a:lstStyle/>
                    <a:p>
                      <a:pPr algn="ctr" fontAlgn="ctr"/>
                      <a:r>
                        <a:rPr lang="en-US" altLang="zh-TW" sz="2400" b="0" i="0" u="none" strike="noStrike">
                          <a:latin typeface="Times New Roman"/>
                        </a:rPr>
                        <a:t>2582</a:t>
                      </a:r>
                      <a:r>
                        <a:rPr lang="zh-TW" altLang="en-US" sz="2400" b="0" i="0" u="none" strike="noStrike">
                          <a:latin typeface="細明體"/>
                        </a:rPr>
                        <a:t>分</a:t>
                      </a:r>
                      <a:endParaRPr lang="zh-TW" altLang="en-US" sz="2400" b="0" i="0" u="none" strike="noStrike">
                        <a:latin typeface="Times New Roman"/>
                      </a:endParaRPr>
                    </a:p>
                  </a:txBody>
                  <a:tcPr marL="6350" marR="6350" marT="6350" marB="0" anchor="ctr"/>
                </a:tc>
                <a:tc>
                  <a:txBody>
                    <a:bodyPr/>
                    <a:lstStyle/>
                    <a:p>
                      <a:pPr algn="ctr" fontAlgn="ctr"/>
                      <a:r>
                        <a:rPr lang="zh-TW" altLang="en-US" sz="2400" b="0" i="0" u="none" strike="noStrike" dirty="0">
                          <a:solidFill>
                            <a:srgbClr val="FF0000"/>
                          </a:solidFill>
                          <a:latin typeface="Times New Roman"/>
                        </a:rPr>
                        <a:t>破紀錄</a:t>
                      </a:r>
                      <a:r>
                        <a:rPr lang="en-US" altLang="zh-TW" sz="2400" b="0" i="0" u="none" strike="noStrike" dirty="0">
                          <a:solidFill>
                            <a:srgbClr val="FF0000"/>
                          </a:solidFill>
                          <a:latin typeface="細明體"/>
                        </a:rPr>
                        <a:t>2240(104))</a:t>
                      </a:r>
                      <a:br>
                        <a:rPr lang="en-US" altLang="zh-TW" sz="2400" b="0" i="0" u="none" strike="noStrike" dirty="0">
                          <a:solidFill>
                            <a:srgbClr val="FF0000"/>
                          </a:solidFill>
                          <a:latin typeface="細明體"/>
                        </a:rPr>
                      </a:br>
                      <a:r>
                        <a:rPr lang="zh-TW" altLang="en-US" sz="2400" b="0" i="0" u="none" strike="noStrike" dirty="0">
                          <a:solidFill>
                            <a:srgbClr val="FF0000"/>
                          </a:solidFill>
                          <a:latin typeface="Times New Roman"/>
                        </a:rPr>
                        <a:t>達全中運參賽標準</a:t>
                      </a:r>
                    </a:p>
                  </a:txBody>
                  <a:tcPr marL="6350" marR="6350" marT="6350" marB="0" anchor="ctr"/>
                </a:tc>
              </a:tr>
            </a:tbl>
          </a:graphicData>
        </a:graphic>
      </p:graphicFrame>
    </p:spTree>
  </p:cSld>
  <p:clrMapOvr>
    <a:masterClrMapping/>
  </p:clrMapOvr>
  <p:transition advClick="0" advTm="5000"/>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4940</TotalTime>
  <Words>3104</Words>
  <Application>Microsoft Office PowerPoint</Application>
  <PresentationFormat>如螢幕大小 (4:3)</PresentationFormat>
  <Paragraphs>955</Paragraphs>
  <Slides>67</Slides>
  <Notes>0</Notes>
  <HiddenSlides>0</HiddenSlides>
  <MMClips>0</MMClips>
  <ScaleCrop>false</ScaleCrop>
  <HeadingPairs>
    <vt:vector size="4" baseType="variant">
      <vt:variant>
        <vt:lpstr>佈景主題</vt:lpstr>
      </vt:variant>
      <vt:variant>
        <vt:i4>1</vt:i4>
      </vt:variant>
      <vt:variant>
        <vt:lpstr>投影片標題</vt:lpstr>
      </vt:variant>
      <vt:variant>
        <vt:i4>67</vt:i4>
      </vt:variant>
    </vt:vector>
  </HeadingPairs>
  <TitlesOfParts>
    <vt:vector size="68" baseType="lpstr">
      <vt:lpstr>Office 佈景主題</vt:lpstr>
      <vt:lpstr>106榮譽榜 </vt:lpstr>
      <vt:lpstr>宜蘭縣105年度十二年國民基本教育精進國中小教學-國中教師專業社群績優團隊」</vt:lpstr>
      <vt:lpstr>賀本校榮獲「105年度中華民國國中生活科技創作競賽」團隊合作獎</vt:lpstr>
      <vt:lpstr>254期《蘭陽青年雜誌》獲刊錄用</vt:lpstr>
      <vt:lpstr>恭喜本校100級畢業校友 106年大學學測成績優異</vt:lpstr>
      <vt:lpstr>106年學測宜中大放異彩 </vt:lpstr>
      <vt:lpstr>106學測，蘭女數理班游雅茜蟬聯宜蘭區女生最高分</vt:lpstr>
      <vt:lpstr>105學年度宜蘭縣中小學運動會 日期：106.03.02~04 </vt:lpstr>
      <vt:lpstr>105學年度宜蘭縣中小學運動會 日期：106.03.02~04 </vt:lpstr>
      <vt:lpstr>105學年度宜蘭縣中小學運動會 日期：106.03.02~04 </vt:lpstr>
      <vt:lpstr>105學年度宜蘭縣中小學運動會 日期：106.03.02~04 </vt:lpstr>
      <vt:lpstr>105學年度宜蘭縣中小學運動會 日期：106.03.02~04 </vt:lpstr>
      <vt:lpstr>105學年度宜蘭縣中小學運動會 日期：106.03.02~04 </vt:lpstr>
      <vt:lpstr>105學年度宜蘭縣中小學運動會 日期：106.03.02~04 </vt:lpstr>
      <vt:lpstr>105學年度宜蘭縣中小學運動會 日期：106.03.02~04 </vt:lpstr>
      <vt:lpstr>105學年度宜蘭縣中小學運動會 日期：106.03.02~04 </vt:lpstr>
      <vt:lpstr>105學年度宜蘭縣中小學運動會-躲避球比賽1060321</vt:lpstr>
      <vt:lpstr>教育部105學年度國中籃球聯賽，獲得國女組第七名!1060321</vt:lpstr>
      <vt:lpstr>復興國中舞蹈隊，參加全國學生舞蹈比賽，成績斐然1030315</vt:lpstr>
      <vt:lpstr>本校國樂團、弦樂團、絲竹樂團參加105學年度全國音樂比賽，皆獲得特優第一名</vt:lpstr>
      <vt:lpstr>105學年度全國音樂比賽10603</vt:lpstr>
      <vt:lpstr> 復興國中舞蹈隊，參加全國學生舞蹈比賽， 榮獲團體古典舞「特優」及民俗舞「優等第一名」（特優從缺)兩獎項。</vt:lpstr>
      <vt:lpstr>宜蘭縣參加 106年全國原住民運動會奪得佳績! 2017/3/27 </vt:lpstr>
      <vt:lpstr>宜蘭縣105學年度國中技藝教育課程技藝競賽 1060413</vt:lpstr>
      <vt:lpstr>宜蘭縣第八屆國民中小學創意教學Scratch應用競賽1060412</vt:lpstr>
      <vt:lpstr>105學年宜蘭區均質化計畫「線上閱讀檢測比賽」</vt:lpstr>
      <vt:lpstr>105學年度國民中小學English Easy Go系列活動</vt:lpstr>
      <vt:lpstr>投影片 28</vt:lpstr>
      <vt:lpstr>105學年度國民中小學English Easy Go系列活動 </vt:lpstr>
      <vt:lpstr>2017瘋學習-環保達人擂台賽1060421</vt:lpstr>
      <vt:lpstr>105學年度宜蘭縣中小學運動會-籃球比賽1060421</vt:lpstr>
      <vt:lpstr>投影片 32</vt:lpstr>
      <vt:lpstr>恭喜！本校少年劇團同學代表宜蘭縣參加105學年度全國學生創意戲劇比賽榮獲特優。1060425　</vt:lpstr>
      <vt:lpstr>參加第十六屆蘭陽少年文學獎結果公告，成果表現優異!1060426</vt:lpstr>
      <vt:lpstr>賀！106年幸福宜蘭環保智慧王挑戰賽國中組, 　</vt:lpstr>
      <vt:lpstr>106年宜蘭縣龍舟錦標賽獲得第四名佳績!</vt:lpstr>
      <vt:lpstr>恭喜!!!本校 905范翡夏同學                         919康飛白同學 106年教育會考成績5科A++(作文6級分),榮獲宜蘭區榜首.　</vt:lpstr>
      <vt:lpstr> 106年教育會5科A++名單 </vt:lpstr>
      <vt:lpstr>106年教育會考15級分名單 </vt:lpstr>
      <vt:lpstr>財團法人溫世仁文教基金會106年全國中小學作文比賽獲獎名單1060614 </vt:lpstr>
      <vt:lpstr>恭賀！本校卓子文老師榮獲第五屆星雲教育獎-典範教師獎 得獎勵金 20萬元  國中組四位入選  9/24頒獎典禮本校當派員祝賀</vt:lpstr>
      <vt:lpstr>恭賀！ 本校殷昭華老師榮獲宜蘭縣106年特殊優良教師殊榮~~~　</vt:lpstr>
      <vt:lpstr>106年縣語文競賽得獎名單：1060924</vt:lpstr>
      <vt:lpstr>106年臺北市秋季全國田徑公開賽1061002</vt:lpstr>
      <vt:lpstr>106年臺北市秋季全國田徑公開賽1061002</vt:lpstr>
      <vt:lpstr>106學年度宜蘭縣學生美術比賽1061002</vt:lpstr>
      <vt:lpstr>106年度國民中小學優良紙筆評量</vt:lpstr>
      <vt:lpstr>106學年度中小學能源科技交通車創意設計及競速競賽1061003</vt:lpstr>
      <vt:lpstr>106年全國運動會1061021-26</vt:lpstr>
      <vt:lpstr>第十一屆聯合盃作文大賽宜蘭縣初賽成績：1061102 </vt:lpstr>
      <vt:lpstr>宜蘭縣106年度本土語言教學成果競賽1061110</vt:lpstr>
      <vt:lpstr>宜蘭縣106年度本土語言教學成果競賽1061110</vt:lpstr>
      <vt:lpstr>106學年度宜蘭縣學生音樂比賽1061114-17</vt:lpstr>
      <vt:lpstr>106學年度宜蘭縣學生音樂比賽1061114-17</vt:lpstr>
      <vt:lpstr>106年度「第20屆菊島文學獎徵文活動」1061121</vt:lpstr>
      <vt:lpstr>106年宜蘭縣中小學田徑錦標賽成績</vt:lpstr>
      <vt:lpstr>106年宜蘭縣學生創意戲劇比賽 1061126</vt:lpstr>
      <vt:lpstr>宜蘭縣106年縣長盃籃球錦標賽</vt:lpstr>
      <vt:lpstr>  賀復興國中榮獲「106環境教育線上初評績優學校」 國中組第三名 績優學校名單公告於教育處  本校榮獲國中組第三名  </vt:lpstr>
      <vt:lpstr>106年宜蘭縣中小學田徑錦標賽成績1061205</vt:lpstr>
      <vt:lpstr>106年宜蘭縣中小學田徑錦標賽成績1061205</vt:lpstr>
      <vt:lpstr>106年宜蘭縣中小學田徑錦標賽成績1061205</vt:lpstr>
      <vt:lpstr>106年宜蘭縣中小學田徑錦標賽成績1061205</vt:lpstr>
      <vt:lpstr>106年宜蘭縣中小學田徑錦標賽成績1061205</vt:lpstr>
      <vt:lpstr>106年宜蘭縣中小學田徑錦標賽成績1061205</vt:lpstr>
      <vt:lpstr>恭賀本校710盧怡瑾、806莊霨展同學榮獲第十七屆國際盃數學能力檢測暨競賽甲等獎1061222</vt:lpstr>
      <vt:lpstr>106學年宜蘭縣中小學運動會-桌球比賽</vt:lpstr>
    </vt:vector>
  </TitlesOfParts>
  <Company>User/LanYang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105榮譽榜 </dc:title>
  <dc:creator>Windows 使用者</dc:creator>
  <cp:lastModifiedBy>Windows 使用者</cp:lastModifiedBy>
  <cp:revision>102</cp:revision>
  <dcterms:created xsi:type="dcterms:W3CDTF">2016-02-17T05:42:49Z</dcterms:created>
  <dcterms:modified xsi:type="dcterms:W3CDTF">2018-04-29T06:36:04Z</dcterms:modified>
</cp:coreProperties>
</file>