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64" r:id="rId5"/>
    <p:sldId id="259" r:id="rId6"/>
    <p:sldId id="265" r:id="rId7"/>
    <p:sldId id="260" r:id="rId8"/>
    <p:sldId id="261" r:id="rId9"/>
    <p:sldId id="262" r:id="rId10"/>
    <p:sldId id="263"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0" r:id="rId34"/>
    <p:sldId id="288" r:id="rId35"/>
    <p:sldId id="289" r:id="rId3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5AD4473F-BE2A-4D0B-93B9-88C139038FFE}">
          <p14:sldIdLst>
            <p14:sldId id="256"/>
            <p14:sldId id="257"/>
            <p14:sldId id="258"/>
            <p14:sldId id="264"/>
            <p14:sldId id="259"/>
            <p14:sldId id="265"/>
            <p14:sldId id="260"/>
            <p14:sldId id="261"/>
            <p14:sldId id="262"/>
            <p14:sldId id="263"/>
            <p14:sldId id="266"/>
            <p14:sldId id="267"/>
            <p14:sldId id="268"/>
            <p14:sldId id="269"/>
            <p14:sldId id="270"/>
            <p14:sldId id="271"/>
            <p14:sldId id="272"/>
            <p14:sldId id="273"/>
            <p14:sldId id="275"/>
            <p14:sldId id="274"/>
            <p14:sldId id="276"/>
            <p14:sldId id="277"/>
            <p14:sldId id="278"/>
            <p14:sldId id="279"/>
            <p14:sldId id="280"/>
            <p14:sldId id="281"/>
            <p14:sldId id="282"/>
            <p14:sldId id="283"/>
            <p14:sldId id="284"/>
            <p14:sldId id="285"/>
            <p14:sldId id="286"/>
            <p14:sldId id="287"/>
            <p14:sldId id="290"/>
            <p14:sldId id="288"/>
            <p14:sldId id="289"/>
          </p14:sldIdLst>
        </p14:section>
        <p14:section name="未命名的章節" id="{FAB45A0F-B9C4-4625-AB85-04100FC06C38}">
          <p14:sldIdLst/>
        </p14:section>
        <p14:section name="未命名的章節" id="{9E1E28FF-993A-43F0-91F0-00128E74FCEC}">
          <p14:sldIdLst/>
        </p14:section>
        <p14:section name="未命名的章節" id="{3CECBD03-EDB7-4A62-9BF6-B023E4C376DA}">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70" autoAdjust="0"/>
    <p:restoredTop sz="95244" autoAdjust="0"/>
  </p:normalViewPr>
  <p:slideViewPr>
    <p:cSldViewPr>
      <p:cViewPr varScale="1">
        <p:scale>
          <a:sx n="110" d="100"/>
          <a:sy n="110" d="100"/>
        </p:scale>
        <p:origin x="-185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7E7A59-8DBB-40D3-90E7-8D8DA8365AC9}" type="datetimeFigureOut">
              <a:rPr lang="zh-TW" altLang="en-US" smtClean="0"/>
              <a:pPr/>
              <a:t>2019/6/28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EC0296-DC8D-4A33-8F80-D624D1143C73}" type="slidenum">
              <a:rPr lang="zh-TW" altLang="en-US" smtClean="0"/>
              <a:pPr/>
              <a:t>‹#›</a:t>
            </a:fld>
            <a:endParaRPr lang="zh-TW" altLang="en-US"/>
          </a:p>
        </p:txBody>
      </p:sp>
    </p:spTree>
    <p:extLst>
      <p:ext uri="{BB962C8B-B14F-4D97-AF65-F5344CB8AC3E}">
        <p14:creationId xmlns:p14="http://schemas.microsoft.com/office/powerpoint/2010/main" val="3666256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77EC0296-DC8D-4A33-8F80-D624D1143C73}" type="slidenum">
              <a:rPr lang="zh-TW" altLang="en-US" smtClean="0"/>
              <a:pPr/>
              <a:t>35</a:t>
            </a:fld>
            <a:endParaRPr lang="zh-TW" altLang="en-US"/>
          </a:p>
        </p:txBody>
      </p:sp>
    </p:spTree>
    <p:extLst>
      <p:ext uri="{BB962C8B-B14F-4D97-AF65-F5344CB8AC3E}">
        <p14:creationId xmlns:p14="http://schemas.microsoft.com/office/powerpoint/2010/main" val="2559072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F1BC85BF-A63C-43FD-93DD-05BC07A38BA6}" type="datetimeFigureOut">
              <a:rPr lang="zh-TW" altLang="en-US" smtClean="0"/>
              <a:pPr/>
              <a:t>2019/6/28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E7F1A9D-19E2-480C-8942-E9BB369E390A}" type="slidenum">
              <a:rPr lang="zh-TW" altLang="en-US" smtClean="0"/>
              <a:pPr/>
              <a:t>‹#›</a:t>
            </a:fld>
            <a:endParaRPr lang="zh-TW" altLang="en-US"/>
          </a:p>
        </p:txBody>
      </p:sp>
    </p:spTree>
  </p:cSld>
  <p:clrMapOvr>
    <a:masterClrMapping/>
  </p:clrMapOvr>
  <p:transition advClick="0"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1BC85BF-A63C-43FD-93DD-05BC07A38BA6}" type="datetimeFigureOut">
              <a:rPr lang="zh-TW" altLang="en-US" smtClean="0"/>
              <a:pPr/>
              <a:t>2019/6/28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E7F1A9D-19E2-480C-8942-E9BB369E390A}" type="slidenum">
              <a:rPr lang="zh-TW" altLang="en-US" smtClean="0"/>
              <a:pPr/>
              <a:t>‹#›</a:t>
            </a:fld>
            <a:endParaRPr lang="zh-TW" altLang="en-US"/>
          </a:p>
        </p:txBody>
      </p:sp>
    </p:spTree>
  </p:cSld>
  <p:clrMapOvr>
    <a:masterClrMapping/>
  </p:clrMapOvr>
  <p:transition advClick="0"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1BC85BF-A63C-43FD-93DD-05BC07A38BA6}" type="datetimeFigureOut">
              <a:rPr lang="zh-TW" altLang="en-US" smtClean="0"/>
              <a:pPr/>
              <a:t>2019/6/28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E7F1A9D-19E2-480C-8942-E9BB369E390A}" type="slidenum">
              <a:rPr lang="zh-TW" altLang="en-US" smtClean="0"/>
              <a:pPr/>
              <a:t>‹#›</a:t>
            </a:fld>
            <a:endParaRPr lang="zh-TW" altLang="en-US"/>
          </a:p>
        </p:txBody>
      </p:sp>
    </p:spTree>
  </p:cSld>
  <p:clrMapOvr>
    <a:masterClrMapping/>
  </p:clrMapOvr>
  <p:transition advClick="0"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1BC85BF-A63C-43FD-93DD-05BC07A38BA6}" type="datetimeFigureOut">
              <a:rPr lang="zh-TW" altLang="en-US" smtClean="0"/>
              <a:pPr/>
              <a:t>2019/6/28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E7F1A9D-19E2-480C-8942-E9BB369E390A}" type="slidenum">
              <a:rPr lang="zh-TW" altLang="en-US" smtClean="0"/>
              <a:pPr/>
              <a:t>‹#›</a:t>
            </a:fld>
            <a:endParaRPr lang="zh-TW" altLang="en-US"/>
          </a:p>
        </p:txBody>
      </p:sp>
    </p:spTree>
  </p:cSld>
  <p:clrMapOvr>
    <a:masterClrMapping/>
  </p:clrMapOvr>
  <p:transition advClick="0"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1BC85BF-A63C-43FD-93DD-05BC07A38BA6}" type="datetimeFigureOut">
              <a:rPr lang="zh-TW" altLang="en-US" smtClean="0"/>
              <a:pPr/>
              <a:t>2019/6/28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E7F1A9D-19E2-480C-8942-E9BB369E390A}" type="slidenum">
              <a:rPr lang="zh-TW" altLang="en-US" smtClean="0"/>
              <a:pPr/>
              <a:t>‹#›</a:t>
            </a:fld>
            <a:endParaRPr lang="zh-TW" altLang="en-US"/>
          </a:p>
        </p:txBody>
      </p:sp>
    </p:spTree>
  </p:cSld>
  <p:clrMapOvr>
    <a:masterClrMapping/>
  </p:clrMapOvr>
  <p:transition advClick="0"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F1BC85BF-A63C-43FD-93DD-05BC07A38BA6}" type="datetimeFigureOut">
              <a:rPr lang="zh-TW" altLang="en-US" smtClean="0"/>
              <a:pPr/>
              <a:t>2019/6/28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E7F1A9D-19E2-480C-8942-E9BB369E390A}" type="slidenum">
              <a:rPr lang="zh-TW" altLang="en-US" smtClean="0"/>
              <a:pPr/>
              <a:t>‹#›</a:t>
            </a:fld>
            <a:endParaRPr lang="zh-TW" altLang="en-US"/>
          </a:p>
        </p:txBody>
      </p:sp>
    </p:spTree>
  </p:cSld>
  <p:clrMapOvr>
    <a:masterClrMapping/>
  </p:clrMapOvr>
  <p:transition advClick="0" advTm="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F1BC85BF-A63C-43FD-93DD-05BC07A38BA6}" type="datetimeFigureOut">
              <a:rPr lang="zh-TW" altLang="en-US" smtClean="0"/>
              <a:pPr/>
              <a:t>2019/6/28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E7F1A9D-19E2-480C-8942-E9BB369E390A}" type="slidenum">
              <a:rPr lang="zh-TW" altLang="en-US" smtClean="0"/>
              <a:pPr/>
              <a:t>‹#›</a:t>
            </a:fld>
            <a:endParaRPr lang="zh-TW" altLang="en-US"/>
          </a:p>
        </p:txBody>
      </p:sp>
    </p:spTree>
  </p:cSld>
  <p:clrMapOvr>
    <a:masterClrMapping/>
  </p:clrMapOvr>
  <p:transition advClick="0"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1BC85BF-A63C-43FD-93DD-05BC07A38BA6}" type="datetimeFigureOut">
              <a:rPr lang="zh-TW" altLang="en-US" smtClean="0"/>
              <a:pPr/>
              <a:t>2019/6/28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E7F1A9D-19E2-480C-8942-E9BB369E390A}" type="slidenum">
              <a:rPr lang="zh-TW" altLang="en-US" smtClean="0"/>
              <a:pPr/>
              <a:t>‹#›</a:t>
            </a:fld>
            <a:endParaRPr lang="zh-TW" altLang="en-US"/>
          </a:p>
        </p:txBody>
      </p:sp>
    </p:spTree>
  </p:cSld>
  <p:clrMapOvr>
    <a:masterClrMapping/>
  </p:clrMapOvr>
  <p:transition advClick="0"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1BC85BF-A63C-43FD-93DD-05BC07A38BA6}" type="datetimeFigureOut">
              <a:rPr lang="zh-TW" altLang="en-US" smtClean="0"/>
              <a:pPr/>
              <a:t>2019/6/28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E7F1A9D-19E2-480C-8942-E9BB369E390A}" type="slidenum">
              <a:rPr lang="zh-TW" altLang="en-US" smtClean="0"/>
              <a:pPr/>
              <a:t>‹#›</a:t>
            </a:fld>
            <a:endParaRPr lang="zh-TW" altLang="en-US"/>
          </a:p>
        </p:txBody>
      </p:sp>
    </p:spTree>
  </p:cSld>
  <p:clrMapOvr>
    <a:masterClrMapping/>
  </p:clrMapOvr>
  <p:transition advClick="0" advTm="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1BC85BF-A63C-43FD-93DD-05BC07A38BA6}" type="datetimeFigureOut">
              <a:rPr lang="zh-TW" altLang="en-US" smtClean="0"/>
              <a:pPr/>
              <a:t>2019/6/28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E7F1A9D-19E2-480C-8942-E9BB369E390A}" type="slidenum">
              <a:rPr lang="zh-TW" altLang="en-US" smtClean="0"/>
              <a:pPr/>
              <a:t>‹#›</a:t>
            </a:fld>
            <a:endParaRPr lang="zh-TW" altLang="en-US"/>
          </a:p>
        </p:txBody>
      </p:sp>
    </p:spTree>
  </p:cSld>
  <p:clrMapOvr>
    <a:masterClrMapping/>
  </p:clrMapOvr>
  <p:transition advClick="0" advTm="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1BC85BF-A63C-43FD-93DD-05BC07A38BA6}" type="datetimeFigureOut">
              <a:rPr lang="zh-TW" altLang="en-US" smtClean="0"/>
              <a:pPr/>
              <a:t>2019/6/28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E7F1A9D-19E2-480C-8942-E9BB369E390A}" type="slidenum">
              <a:rPr lang="zh-TW" altLang="en-US" smtClean="0"/>
              <a:pPr/>
              <a:t>‹#›</a:t>
            </a:fld>
            <a:endParaRPr lang="zh-TW" altLang="en-US"/>
          </a:p>
        </p:txBody>
      </p:sp>
    </p:spTree>
  </p:cSld>
  <p:clrMapOvr>
    <a:masterClrMapping/>
  </p:clrMapOvr>
  <p:transition advClick="0"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C85BF-A63C-43FD-93DD-05BC07A38BA6}" type="datetimeFigureOut">
              <a:rPr lang="zh-TW" altLang="en-US" smtClean="0"/>
              <a:pPr/>
              <a:t>2019/6/28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F1A9D-19E2-480C-8942-E9BB369E390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5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108</a:t>
            </a:r>
            <a:r>
              <a:rPr lang="zh-TW" altLang="en-US" dirty="0" smtClean="0"/>
              <a:t>榮譽榜</a:t>
            </a:r>
            <a:r>
              <a:rPr lang="en-US" altLang="zh-TW" dirty="0" smtClean="0"/>
              <a:t/>
            </a:r>
            <a:br>
              <a:rPr lang="en-US" altLang="zh-TW" dirty="0" smtClean="0"/>
            </a:br>
            <a:endParaRPr lang="zh-TW" altLang="en-US" dirty="0"/>
          </a:p>
        </p:txBody>
      </p:sp>
      <p:sp>
        <p:nvSpPr>
          <p:cNvPr id="3" name="副標題 2"/>
          <p:cNvSpPr>
            <a:spLocks noGrp="1"/>
          </p:cNvSpPr>
          <p:nvPr>
            <p:ph type="subTitle" idx="1"/>
          </p:nvPr>
        </p:nvSpPr>
        <p:spPr/>
        <p:txBody>
          <a:bodyPr>
            <a:normAutofit fontScale="92500" lnSpcReduction="20000"/>
          </a:bodyPr>
          <a:lstStyle/>
          <a:p>
            <a:r>
              <a:rPr lang="en-US" altLang="zh-TW" dirty="0" smtClean="0"/>
              <a:t>108</a:t>
            </a:r>
            <a:r>
              <a:rPr lang="zh-TW" altLang="en-US" dirty="0" smtClean="0"/>
              <a:t>年</a:t>
            </a:r>
            <a:r>
              <a:rPr lang="en-US" altLang="zh-TW" dirty="0" smtClean="0"/>
              <a:t>2</a:t>
            </a:r>
            <a:r>
              <a:rPr lang="zh-TW" altLang="en-US" dirty="0" smtClean="0"/>
              <a:t>月</a:t>
            </a:r>
            <a:r>
              <a:rPr lang="en-US" altLang="zh-TW" dirty="0" smtClean="0"/>
              <a:t>-108</a:t>
            </a:r>
            <a:r>
              <a:rPr lang="zh-TW" altLang="en-US" dirty="0" smtClean="0"/>
              <a:t>年</a:t>
            </a:r>
            <a:r>
              <a:rPr lang="en-US" altLang="zh-TW" dirty="0" smtClean="0"/>
              <a:t>07</a:t>
            </a:r>
            <a:r>
              <a:rPr lang="zh-TW" altLang="en-US" dirty="0" smtClean="0"/>
              <a:t>月</a:t>
            </a:r>
            <a:endParaRPr lang="en-US" altLang="zh-TW" dirty="0" smtClean="0"/>
          </a:p>
          <a:p>
            <a:r>
              <a:rPr lang="zh-TW" altLang="en-US" dirty="0" smtClean="0"/>
              <a:t>感謝指導老師及義務協助的家長老師</a:t>
            </a:r>
            <a:endParaRPr lang="en-US" altLang="zh-TW" dirty="0" smtClean="0"/>
          </a:p>
          <a:p>
            <a:r>
              <a:rPr lang="zh-TW" altLang="en-US" dirty="0" smtClean="0"/>
              <a:t>這是全體教職員工和家長共同努力的成果</a:t>
            </a:r>
            <a:endParaRPr lang="en-US" altLang="zh-TW" dirty="0" smtClean="0"/>
          </a:p>
          <a:p>
            <a:endParaRPr lang="zh-TW" altLang="en-US" dirty="0"/>
          </a:p>
        </p:txBody>
      </p:sp>
    </p:spTree>
  </p:cSld>
  <p:clrMapOvr>
    <a:masterClrMapping/>
  </p:clrMapOvr>
  <p:transition advClick="0" advTm="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賀</a:t>
            </a:r>
            <a:r>
              <a:rPr lang="en-US" altLang="zh-TW" dirty="0" smtClean="0"/>
              <a:t>!</a:t>
            </a:r>
            <a:r>
              <a:rPr lang="zh-TW" altLang="en-US" dirty="0" smtClean="0"/>
              <a:t>籃球隊</a:t>
            </a:r>
            <a:r>
              <a:rPr lang="zh-TW" altLang="en-US" dirty="0"/>
              <a:t>參加</a:t>
            </a:r>
            <a:r>
              <a:rPr lang="en-US" altLang="zh-TW" dirty="0"/>
              <a:t>107</a:t>
            </a:r>
            <a:r>
              <a:rPr lang="zh-TW" altLang="en-US" dirty="0"/>
              <a:t>學年度宜蘭縣中小學籃球錦標賽獲國女組第二</a:t>
            </a:r>
            <a:r>
              <a:rPr lang="zh-TW" altLang="en-US" dirty="0" smtClean="0"/>
              <a:t>名</a:t>
            </a:r>
            <a:r>
              <a:rPr lang="zh-TW" altLang="en-US" dirty="0"/>
              <a:t>　</a:t>
            </a:r>
          </a:p>
        </p:txBody>
      </p:sp>
      <p:sp>
        <p:nvSpPr>
          <p:cNvPr id="3" name="內容版面配置區 2"/>
          <p:cNvSpPr>
            <a:spLocks noGrp="1"/>
          </p:cNvSpPr>
          <p:nvPr>
            <p:ph idx="1"/>
          </p:nvPr>
        </p:nvSpPr>
        <p:spPr>
          <a:xfrm>
            <a:off x="0" y="1600200"/>
            <a:ext cx="9036496" cy="4525963"/>
          </a:xfrm>
        </p:spPr>
        <p:txBody>
          <a:bodyPr>
            <a:noAutofit/>
          </a:bodyPr>
          <a:lstStyle/>
          <a:p>
            <a:r>
              <a:rPr lang="zh-TW" altLang="en-US" dirty="0"/>
              <a:t>教練 周俊雄</a:t>
            </a:r>
            <a:br>
              <a:rPr lang="zh-TW" altLang="en-US" dirty="0"/>
            </a:br>
            <a:r>
              <a:rPr lang="zh-TW" altLang="en-US" dirty="0"/>
              <a:t>隊員</a:t>
            </a:r>
            <a:br>
              <a:rPr lang="zh-TW" altLang="en-US" dirty="0"/>
            </a:br>
            <a:r>
              <a:rPr lang="en-US" altLang="zh-TW" dirty="0"/>
              <a:t>911-25 </a:t>
            </a:r>
            <a:r>
              <a:rPr lang="zh-TW" altLang="en-US" dirty="0"/>
              <a:t>游宛</a:t>
            </a:r>
            <a:r>
              <a:rPr lang="zh-TW" altLang="en-US" dirty="0" smtClean="0"/>
              <a:t>穎    </a:t>
            </a:r>
            <a:r>
              <a:rPr lang="en-US" altLang="zh-TW" dirty="0" smtClean="0"/>
              <a:t>814-30 </a:t>
            </a:r>
            <a:r>
              <a:rPr lang="zh-TW" altLang="en-US" dirty="0"/>
              <a:t>宋惠祈 </a:t>
            </a:r>
            <a:r>
              <a:rPr lang="zh-TW" altLang="en-US" dirty="0" smtClean="0"/>
              <a:t>    </a:t>
            </a:r>
            <a:r>
              <a:rPr lang="en-US" altLang="zh-TW" dirty="0" smtClean="0"/>
              <a:t>812-26 </a:t>
            </a:r>
            <a:r>
              <a:rPr lang="zh-TW" altLang="en-US" dirty="0"/>
              <a:t>陳鈺茹 </a:t>
            </a:r>
            <a:br>
              <a:rPr lang="zh-TW" altLang="en-US" dirty="0"/>
            </a:br>
            <a:r>
              <a:rPr lang="en-US" altLang="zh-TW" dirty="0"/>
              <a:t>812-23 </a:t>
            </a:r>
            <a:r>
              <a:rPr lang="zh-TW" altLang="en-US" dirty="0" smtClean="0"/>
              <a:t>郭慧茹    </a:t>
            </a:r>
            <a:r>
              <a:rPr lang="en-US" altLang="zh-TW" dirty="0" smtClean="0"/>
              <a:t>809-18 </a:t>
            </a:r>
            <a:r>
              <a:rPr lang="zh-TW" altLang="en-US" dirty="0"/>
              <a:t>吳珮璿 </a:t>
            </a:r>
            <a:r>
              <a:rPr lang="zh-TW" altLang="en-US" dirty="0" smtClean="0"/>
              <a:t>     </a:t>
            </a:r>
            <a:r>
              <a:rPr lang="en-US" altLang="zh-TW" dirty="0" smtClean="0"/>
              <a:t>806-24 </a:t>
            </a:r>
            <a:r>
              <a:rPr lang="zh-TW" altLang="en-US" dirty="0"/>
              <a:t>馮英慈 </a:t>
            </a:r>
            <a:br>
              <a:rPr lang="zh-TW" altLang="en-US" dirty="0"/>
            </a:br>
            <a:r>
              <a:rPr lang="en-US" altLang="zh-TW" dirty="0"/>
              <a:t>806-21 </a:t>
            </a:r>
            <a:r>
              <a:rPr lang="zh-TW" altLang="en-US" dirty="0"/>
              <a:t>張聿嵐 </a:t>
            </a:r>
            <a:r>
              <a:rPr lang="zh-TW" altLang="en-US" dirty="0" smtClean="0"/>
              <a:t>   </a:t>
            </a:r>
            <a:r>
              <a:rPr lang="en-US" altLang="zh-TW" dirty="0" smtClean="0"/>
              <a:t>806-16 </a:t>
            </a:r>
            <a:r>
              <a:rPr lang="zh-TW" altLang="en-US" dirty="0"/>
              <a:t>丁羽 </a:t>
            </a:r>
            <a:r>
              <a:rPr lang="zh-TW" altLang="en-US" dirty="0" smtClean="0"/>
              <a:t>         </a:t>
            </a:r>
            <a:r>
              <a:rPr lang="en-US" altLang="zh-TW" dirty="0" smtClean="0"/>
              <a:t>804-29 </a:t>
            </a:r>
            <a:r>
              <a:rPr lang="zh-TW" altLang="en-US" dirty="0"/>
              <a:t>曹妍楨 </a:t>
            </a:r>
            <a:br>
              <a:rPr lang="zh-TW" altLang="en-US" dirty="0"/>
            </a:br>
            <a:r>
              <a:rPr lang="en-US" altLang="zh-TW" dirty="0"/>
              <a:t>804-26 </a:t>
            </a:r>
            <a:r>
              <a:rPr lang="zh-TW" altLang="en-US" dirty="0"/>
              <a:t>鄭莉萱 </a:t>
            </a:r>
            <a:r>
              <a:rPr lang="zh-TW" altLang="en-US" dirty="0" smtClean="0"/>
              <a:t>    </a:t>
            </a:r>
            <a:r>
              <a:rPr lang="en-US" altLang="zh-TW" dirty="0" smtClean="0"/>
              <a:t>803-19 </a:t>
            </a:r>
            <a:r>
              <a:rPr lang="zh-TW" altLang="en-US" dirty="0"/>
              <a:t>古宜諼 </a:t>
            </a:r>
            <a:r>
              <a:rPr lang="zh-TW" altLang="en-US" dirty="0" smtClean="0"/>
              <a:t>    </a:t>
            </a:r>
            <a:r>
              <a:rPr lang="en-US" altLang="zh-TW" dirty="0" smtClean="0"/>
              <a:t>703-16 </a:t>
            </a:r>
            <a:r>
              <a:rPr lang="zh-TW" altLang="en-US" dirty="0"/>
              <a:t>石晏禎 </a:t>
            </a:r>
            <a:br>
              <a:rPr lang="zh-TW" altLang="en-US" dirty="0"/>
            </a:br>
            <a:r>
              <a:rPr lang="en-US" altLang="zh-TW" dirty="0"/>
              <a:t>705-22 </a:t>
            </a:r>
            <a:r>
              <a:rPr lang="zh-TW" altLang="en-US" dirty="0"/>
              <a:t>陳妤</a:t>
            </a:r>
            <a:r>
              <a:rPr lang="zh-TW" altLang="en-US" dirty="0" smtClean="0"/>
              <a:t>涵     </a:t>
            </a:r>
            <a:r>
              <a:rPr lang="en-US" altLang="zh-TW" dirty="0" smtClean="0"/>
              <a:t>709-16 </a:t>
            </a:r>
            <a:r>
              <a:rPr lang="zh-TW" altLang="en-US" dirty="0"/>
              <a:t>林詩鎧 </a:t>
            </a:r>
            <a:r>
              <a:rPr lang="zh-TW" altLang="en-US" dirty="0" smtClean="0"/>
              <a:t>    </a:t>
            </a:r>
            <a:r>
              <a:rPr lang="en-US" altLang="zh-TW" dirty="0" smtClean="0"/>
              <a:t>712-18 </a:t>
            </a:r>
            <a:r>
              <a:rPr lang="zh-TW" altLang="en-US" dirty="0"/>
              <a:t>張紫綾 </a:t>
            </a:r>
            <a:br>
              <a:rPr lang="zh-TW" altLang="en-US" dirty="0"/>
            </a:br>
            <a:r>
              <a:rPr lang="en-US" altLang="zh-TW" dirty="0"/>
              <a:t>712-25 </a:t>
            </a:r>
            <a:r>
              <a:rPr lang="zh-TW" altLang="en-US" dirty="0"/>
              <a:t>楊巧聿 </a:t>
            </a:r>
            <a:br>
              <a:rPr lang="zh-TW" altLang="en-US" dirty="0"/>
            </a:br>
            <a:endParaRPr lang="zh-TW" altLang="en-US" dirty="0"/>
          </a:p>
        </p:txBody>
      </p:sp>
    </p:spTree>
    <p:extLst>
      <p:ext uri="{BB962C8B-B14F-4D97-AF65-F5344CB8AC3E}">
        <p14:creationId xmlns:p14="http://schemas.microsoft.com/office/powerpoint/2010/main" val="1614876378"/>
      </p:ext>
    </p:extLst>
  </p:cSld>
  <p:clrMapOvr>
    <a:masterClrMapping/>
  </p:clrMapOvr>
  <p:transition advClick="0" advTm="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a:t>
            </a:r>
            <a:r>
              <a:rPr lang="zh-TW" altLang="en-US" dirty="0"/>
              <a:t>恭賀</a:t>
            </a:r>
            <a:r>
              <a:rPr lang="en-US" altLang="zh-TW" dirty="0"/>
              <a:t>】</a:t>
            </a:r>
            <a:r>
              <a:rPr lang="zh-TW" altLang="en-US" dirty="0" smtClean="0"/>
              <a:t>第十二</a:t>
            </a:r>
            <a:r>
              <a:rPr lang="zh-TW" altLang="en-US" dirty="0"/>
              <a:t>屆蘭陽盃數學</a:t>
            </a:r>
            <a:r>
              <a:rPr lang="zh-TW" altLang="en-US" dirty="0" smtClean="0"/>
              <a:t>競賽</a:t>
            </a:r>
            <a:r>
              <a:rPr lang="zh-TW" altLang="en-US" dirty="0"/>
              <a:t>　</a:t>
            </a:r>
          </a:p>
        </p:txBody>
      </p:sp>
      <p:sp>
        <p:nvSpPr>
          <p:cNvPr id="3" name="內容版面配置區 2"/>
          <p:cNvSpPr>
            <a:spLocks noGrp="1"/>
          </p:cNvSpPr>
          <p:nvPr>
            <p:ph idx="1"/>
          </p:nvPr>
        </p:nvSpPr>
        <p:spPr/>
        <p:txBody>
          <a:bodyPr>
            <a:normAutofit fontScale="85000" lnSpcReduction="20000"/>
          </a:bodyPr>
          <a:lstStyle/>
          <a:p>
            <a:r>
              <a:rPr lang="zh-TW" altLang="en-US" dirty="0"/>
              <a:t>榮獲</a:t>
            </a:r>
            <a:r>
              <a:rPr lang="en-US" altLang="zh-TW" dirty="0" smtClean="0"/>
              <a:t>A</a:t>
            </a:r>
            <a:r>
              <a:rPr lang="zh-TW" altLang="en-US" dirty="0"/>
              <a:t>組第二名、</a:t>
            </a:r>
            <a:r>
              <a:rPr lang="en-US" altLang="zh-TW" dirty="0"/>
              <a:t>B</a:t>
            </a:r>
            <a:r>
              <a:rPr lang="zh-TW" altLang="en-US" dirty="0"/>
              <a:t>組第二名及第三名</a:t>
            </a:r>
            <a:br>
              <a:rPr lang="zh-TW" altLang="en-US" dirty="0"/>
            </a:br>
            <a:r>
              <a:rPr lang="zh-TW" altLang="en-US" dirty="0"/>
              <a:t>入選</a:t>
            </a:r>
            <a:r>
              <a:rPr lang="en-US" altLang="zh-TW" dirty="0"/>
              <a:t>A</a:t>
            </a:r>
            <a:r>
              <a:rPr lang="zh-TW" altLang="en-US" dirty="0"/>
              <a:t>組</a:t>
            </a:r>
            <a:r>
              <a:rPr lang="en-US" altLang="zh-TW" dirty="0"/>
              <a:t>11</a:t>
            </a:r>
            <a:r>
              <a:rPr lang="zh-TW" altLang="en-US" dirty="0"/>
              <a:t>名、</a:t>
            </a:r>
            <a:r>
              <a:rPr lang="en-US" altLang="zh-TW" dirty="0"/>
              <a:t>B</a:t>
            </a:r>
            <a:r>
              <a:rPr lang="zh-TW" altLang="en-US" dirty="0"/>
              <a:t>組</a:t>
            </a:r>
            <a:r>
              <a:rPr lang="en-US" altLang="zh-TW" dirty="0"/>
              <a:t>4</a:t>
            </a:r>
            <a:r>
              <a:rPr lang="zh-TW" altLang="en-US" dirty="0" smtClean="0"/>
              <a:t>名</a:t>
            </a:r>
            <a:endParaRPr lang="en-US" altLang="zh-TW" dirty="0" smtClean="0"/>
          </a:p>
          <a:p>
            <a:r>
              <a:rPr lang="en-US" altLang="zh-TW" dirty="0"/>
              <a:t>A</a:t>
            </a:r>
            <a:r>
              <a:rPr lang="zh-TW" altLang="en-US" dirty="0"/>
              <a:t>組第二名</a:t>
            </a:r>
            <a:r>
              <a:rPr lang="en-US" altLang="zh-TW" dirty="0"/>
              <a:t>907</a:t>
            </a:r>
            <a:r>
              <a:rPr lang="zh-TW" altLang="en-US" dirty="0"/>
              <a:t>黃天珆</a:t>
            </a:r>
            <a:br>
              <a:rPr lang="zh-TW" altLang="en-US" dirty="0"/>
            </a:br>
            <a:r>
              <a:rPr lang="zh-TW" altLang="en-US" dirty="0"/>
              <a:t>入選：</a:t>
            </a:r>
            <a:r>
              <a:rPr lang="en-US" altLang="zh-TW" dirty="0" smtClean="0"/>
              <a:t>915</a:t>
            </a:r>
            <a:r>
              <a:rPr lang="zh-TW" altLang="en-US" dirty="0" smtClean="0"/>
              <a:t>強翊</a:t>
            </a:r>
            <a:r>
              <a:rPr lang="zh-TW" altLang="en-US" dirty="0"/>
              <a:t>凱、</a:t>
            </a:r>
            <a:r>
              <a:rPr lang="en-US" altLang="zh-TW" dirty="0"/>
              <a:t>918</a:t>
            </a:r>
            <a:r>
              <a:rPr lang="zh-TW" altLang="en-US" dirty="0"/>
              <a:t>徐宇、</a:t>
            </a:r>
            <a:r>
              <a:rPr lang="en-US" altLang="zh-TW" dirty="0"/>
              <a:t>814</a:t>
            </a:r>
            <a:r>
              <a:rPr lang="zh-TW" altLang="en-US" dirty="0"/>
              <a:t>蔡勝桓、</a:t>
            </a:r>
            <a:r>
              <a:rPr lang="en-US" altLang="zh-TW" dirty="0"/>
              <a:t>803</a:t>
            </a:r>
            <a:r>
              <a:rPr lang="zh-TW" altLang="en-US" dirty="0"/>
              <a:t>尤彥筑、</a:t>
            </a:r>
            <a:r>
              <a:rPr lang="en-US" altLang="zh-TW" dirty="0"/>
              <a:t>907</a:t>
            </a:r>
            <a:r>
              <a:rPr lang="zh-TW" altLang="en-US" dirty="0"/>
              <a:t>吳奕辰、</a:t>
            </a:r>
            <a:r>
              <a:rPr lang="en-US" altLang="zh-TW" dirty="0"/>
              <a:t>915</a:t>
            </a:r>
            <a:r>
              <a:rPr lang="zh-TW" altLang="en-US" dirty="0"/>
              <a:t>古千鈺、</a:t>
            </a:r>
            <a:r>
              <a:rPr lang="en-US" altLang="zh-TW" dirty="0"/>
              <a:t>906</a:t>
            </a:r>
            <a:r>
              <a:rPr lang="zh-TW" altLang="en-US" dirty="0"/>
              <a:t>何鼎睿、</a:t>
            </a:r>
            <a:r>
              <a:rPr lang="en-US" altLang="zh-TW" dirty="0"/>
              <a:t>918</a:t>
            </a:r>
            <a:r>
              <a:rPr lang="zh-TW" altLang="en-US" dirty="0"/>
              <a:t>賴琦麗、</a:t>
            </a:r>
            <a:r>
              <a:rPr lang="en-US" altLang="zh-TW" dirty="0"/>
              <a:t>901</a:t>
            </a:r>
            <a:r>
              <a:rPr lang="zh-TW" altLang="en-US" dirty="0"/>
              <a:t>林佑昇、</a:t>
            </a:r>
            <a:r>
              <a:rPr lang="en-US" altLang="zh-TW" dirty="0"/>
              <a:t>909</a:t>
            </a:r>
            <a:r>
              <a:rPr lang="zh-TW" altLang="en-US" dirty="0"/>
              <a:t>林昶睿、</a:t>
            </a:r>
            <a:r>
              <a:rPr lang="en-US" altLang="zh-TW" dirty="0"/>
              <a:t>902</a:t>
            </a:r>
            <a:r>
              <a:rPr lang="zh-TW" altLang="en-US" dirty="0"/>
              <a:t>李日稷</a:t>
            </a:r>
            <a:br>
              <a:rPr lang="zh-TW" altLang="en-US" dirty="0"/>
            </a:br>
            <a:r>
              <a:rPr lang="zh-TW" altLang="en-US" dirty="0"/>
              <a:t/>
            </a:r>
            <a:br>
              <a:rPr lang="zh-TW" altLang="en-US" dirty="0"/>
            </a:br>
            <a:r>
              <a:rPr lang="en-US" altLang="zh-TW" dirty="0"/>
              <a:t>B</a:t>
            </a:r>
            <a:r>
              <a:rPr lang="zh-TW" altLang="en-US" dirty="0"/>
              <a:t>組第二名</a:t>
            </a:r>
            <a:r>
              <a:rPr lang="en-US" altLang="zh-TW" dirty="0"/>
              <a:t>910</a:t>
            </a:r>
            <a:r>
              <a:rPr lang="zh-TW" altLang="en-US" dirty="0"/>
              <a:t>吳玫萱、第三名</a:t>
            </a:r>
            <a:r>
              <a:rPr lang="en-US" altLang="zh-TW" dirty="0"/>
              <a:t>918</a:t>
            </a:r>
            <a:r>
              <a:rPr lang="zh-TW" altLang="en-US" dirty="0"/>
              <a:t>葉丞恩</a:t>
            </a:r>
            <a:br>
              <a:rPr lang="zh-TW" altLang="en-US" dirty="0"/>
            </a:br>
            <a:r>
              <a:rPr lang="zh-TW" altLang="en-US" dirty="0"/>
              <a:t>入選：</a:t>
            </a:r>
            <a:r>
              <a:rPr lang="en-US" altLang="zh-TW" dirty="0"/>
              <a:t>903</a:t>
            </a:r>
            <a:r>
              <a:rPr lang="zh-TW" altLang="en-US" dirty="0"/>
              <a:t>陳育瑢、</a:t>
            </a:r>
            <a:r>
              <a:rPr lang="en-US" altLang="zh-TW" dirty="0"/>
              <a:t>905</a:t>
            </a:r>
            <a:r>
              <a:rPr lang="zh-TW" altLang="en-US" dirty="0"/>
              <a:t>林瑞泰、</a:t>
            </a:r>
            <a:r>
              <a:rPr lang="en-US" altLang="zh-TW" dirty="0"/>
              <a:t>902</a:t>
            </a:r>
            <a:r>
              <a:rPr lang="zh-TW" altLang="en-US" dirty="0"/>
              <a:t>潘劭齊、</a:t>
            </a:r>
            <a:r>
              <a:rPr lang="en-US" altLang="zh-TW" dirty="0"/>
              <a:t>917</a:t>
            </a:r>
            <a:r>
              <a:rPr lang="zh-TW" altLang="en-US" dirty="0"/>
              <a:t>陳柏昌</a:t>
            </a:r>
            <a:br>
              <a:rPr lang="zh-TW" altLang="en-US" dirty="0"/>
            </a:br>
            <a:r>
              <a:rPr lang="zh-TW" altLang="en-US" dirty="0"/>
              <a:t/>
            </a:r>
            <a:br>
              <a:rPr lang="zh-TW" altLang="en-US" dirty="0"/>
            </a:br>
            <a:r>
              <a:rPr lang="zh-TW" altLang="en-US" dirty="0"/>
              <a:t>感謝辛苦的指導老師</a:t>
            </a:r>
            <a:r>
              <a:rPr lang="en-US" altLang="zh-TW" dirty="0"/>
              <a:t>~</a:t>
            </a:r>
            <a:r>
              <a:rPr lang="zh-TW" altLang="en-US" dirty="0"/>
              <a:t>　</a:t>
            </a:r>
          </a:p>
        </p:txBody>
      </p:sp>
    </p:spTree>
    <p:extLst>
      <p:ext uri="{BB962C8B-B14F-4D97-AF65-F5344CB8AC3E}">
        <p14:creationId xmlns:p14="http://schemas.microsoft.com/office/powerpoint/2010/main" val="3073780020"/>
      </p:ext>
    </p:extLst>
  </p:cSld>
  <p:clrMapOvr>
    <a:masterClrMapping/>
  </p:clrMapOvr>
  <p:transition advClick="0" advTm="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賀★本校音樂班同學錄取國立台南藝術大學七年一貫制音樂系、中國音樂學系。</a:t>
            </a:r>
          </a:p>
        </p:txBody>
      </p:sp>
      <p:sp>
        <p:nvSpPr>
          <p:cNvPr id="3" name="內容版面配置區 2"/>
          <p:cNvSpPr>
            <a:spLocks noGrp="1"/>
          </p:cNvSpPr>
          <p:nvPr>
            <p:ph idx="1"/>
          </p:nvPr>
        </p:nvSpPr>
        <p:spPr/>
        <p:txBody>
          <a:bodyPr/>
          <a:lstStyle/>
          <a:p>
            <a:r>
              <a:rPr lang="zh-TW" altLang="en-US" dirty="0"/>
              <a:t>本校</a:t>
            </a:r>
            <a:r>
              <a:rPr lang="en-US" altLang="zh-TW" dirty="0"/>
              <a:t>918</a:t>
            </a:r>
            <a:r>
              <a:rPr lang="zh-TW" altLang="en-US" dirty="0"/>
              <a:t>同學徐宇：錄取國立台南藝術大學七年一貫制音樂系鋼琴組</a:t>
            </a:r>
            <a:br>
              <a:rPr lang="zh-TW" altLang="en-US" dirty="0"/>
            </a:br>
            <a:r>
              <a:rPr lang="zh-TW" altLang="en-US" dirty="0"/>
              <a:t>　　</a:t>
            </a:r>
            <a:r>
              <a:rPr lang="en-US" altLang="zh-TW" dirty="0"/>
              <a:t>918</a:t>
            </a:r>
            <a:r>
              <a:rPr lang="zh-TW" altLang="en-US" dirty="0"/>
              <a:t>同學吳枳葵：錄取國立台南藝術大學七年一貫制中國音樂學系</a:t>
            </a:r>
            <a:br>
              <a:rPr lang="zh-TW" altLang="en-US" dirty="0"/>
            </a:br>
            <a:r>
              <a:rPr lang="zh-TW" altLang="en-US" dirty="0"/>
              <a:t/>
            </a:r>
            <a:br>
              <a:rPr lang="zh-TW" altLang="en-US" dirty="0"/>
            </a:br>
            <a:r>
              <a:rPr lang="zh-TW" altLang="en-US" dirty="0"/>
              <a:t>感謝指導老師與校內師長的協助，以上恭賀。　</a:t>
            </a:r>
          </a:p>
        </p:txBody>
      </p:sp>
    </p:spTree>
    <p:extLst>
      <p:ext uri="{BB962C8B-B14F-4D97-AF65-F5344CB8AC3E}">
        <p14:creationId xmlns:p14="http://schemas.microsoft.com/office/powerpoint/2010/main" val="714191525"/>
      </p:ext>
    </p:extLst>
  </p:cSld>
  <p:clrMapOvr>
    <a:masterClrMapping/>
  </p:clrMapOvr>
  <p:transition advClick="0" advTm="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107</a:t>
            </a:r>
            <a:r>
              <a:rPr lang="zh-TW" altLang="en-US" dirty="0"/>
              <a:t>學年度全國學生音樂比賽</a:t>
            </a:r>
            <a:r>
              <a:rPr lang="zh-TW" altLang="en-US" dirty="0" smtClean="0"/>
              <a:t>成績</a:t>
            </a:r>
            <a:r>
              <a:rPr lang="en-US" altLang="zh-TW" dirty="0" smtClean="0"/>
              <a:t>10803</a:t>
            </a:r>
            <a:r>
              <a:rPr lang="zh-TW" altLang="en-US" dirty="0"/>
              <a:t>　</a:t>
            </a:r>
          </a:p>
        </p:txBody>
      </p:sp>
      <p:sp>
        <p:nvSpPr>
          <p:cNvPr id="3" name="內容版面配置區 2"/>
          <p:cNvSpPr>
            <a:spLocks noGrp="1"/>
          </p:cNvSpPr>
          <p:nvPr>
            <p:ph idx="1"/>
          </p:nvPr>
        </p:nvSpPr>
        <p:spPr/>
        <p:txBody>
          <a:bodyPr>
            <a:normAutofit fontScale="92500" lnSpcReduction="20000"/>
          </a:bodyPr>
          <a:lstStyle/>
          <a:p>
            <a:r>
              <a:rPr lang="zh-TW" altLang="en-US" dirty="0"/>
              <a:t>團體賽</a:t>
            </a:r>
            <a:br>
              <a:rPr lang="zh-TW" altLang="en-US" dirty="0"/>
            </a:br>
            <a:r>
              <a:rPr lang="zh-TW" altLang="en-US" dirty="0"/>
              <a:t/>
            </a:r>
            <a:br>
              <a:rPr lang="zh-TW" altLang="en-US" dirty="0"/>
            </a:br>
            <a:r>
              <a:rPr lang="zh-TW" altLang="en-US" dirty="0"/>
              <a:t>鋼琴三重奏團體</a:t>
            </a:r>
            <a:r>
              <a:rPr lang="en-US" altLang="zh-TW" dirty="0"/>
              <a:t>A</a:t>
            </a:r>
            <a:r>
              <a:rPr lang="zh-TW" altLang="en-US" dirty="0"/>
              <a:t>組</a:t>
            </a:r>
            <a:r>
              <a:rPr lang="en-US" altLang="zh-TW" dirty="0"/>
              <a:t>:</a:t>
            </a:r>
            <a:r>
              <a:rPr lang="zh-TW" altLang="en-US" dirty="0"/>
              <a:t>特優第二名 指導老師</a:t>
            </a:r>
            <a:r>
              <a:rPr lang="en-US" altLang="zh-TW" dirty="0"/>
              <a:t>:</a:t>
            </a:r>
            <a:r>
              <a:rPr lang="zh-TW" altLang="en-US" dirty="0"/>
              <a:t>柯宥帆 蔡珮君 蕭文妍</a:t>
            </a:r>
            <a:br>
              <a:rPr lang="zh-TW" altLang="en-US" dirty="0"/>
            </a:br>
            <a:r>
              <a:rPr lang="zh-TW" altLang="en-US" dirty="0"/>
              <a:t>女聲合唱</a:t>
            </a:r>
            <a:r>
              <a:rPr lang="en-US" altLang="zh-TW" dirty="0"/>
              <a:t>:</a:t>
            </a:r>
            <a:r>
              <a:rPr lang="zh-TW" altLang="en-US" dirty="0"/>
              <a:t>第三名 指導老師</a:t>
            </a:r>
            <a:r>
              <a:rPr lang="en-US" altLang="zh-TW" dirty="0"/>
              <a:t>:</a:t>
            </a:r>
            <a:r>
              <a:rPr lang="zh-TW" altLang="en-US" dirty="0"/>
              <a:t>李崇林</a:t>
            </a:r>
            <a:br>
              <a:rPr lang="zh-TW" altLang="en-US" dirty="0"/>
            </a:br>
            <a:r>
              <a:rPr lang="zh-TW" altLang="en-US" dirty="0"/>
              <a:t>國樂合奏團體</a:t>
            </a:r>
            <a:r>
              <a:rPr lang="en-US" altLang="zh-TW" dirty="0"/>
              <a:t>A</a:t>
            </a:r>
            <a:r>
              <a:rPr lang="zh-TW" altLang="en-US" dirty="0"/>
              <a:t>組</a:t>
            </a:r>
            <a:r>
              <a:rPr lang="en-US" altLang="zh-TW" dirty="0"/>
              <a:t>:</a:t>
            </a:r>
            <a:r>
              <a:rPr lang="zh-TW" altLang="en-US" dirty="0"/>
              <a:t>第三名 指導老師</a:t>
            </a:r>
            <a:r>
              <a:rPr lang="en-US" altLang="zh-TW" dirty="0"/>
              <a:t>:</a:t>
            </a:r>
            <a:r>
              <a:rPr lang="zh-TW" altLang="en-US" dirty="0"/>
              <a:t>吳秀蓮 陳仕杰</a:t>
            </a:r>
            <a:br>
              <a:rPr lang="zh-TW" altLang="en-US" dirty="0"/>
            </a:br>
            <a:r>
              <a:rPr lang="zh-TW" altLang="en-US" dirty="0"/>
              <a:t>絲竹室內樂合奏團體</a:t>
            </a:r>
            <a:r>
              <a:rPr lang="en-US" altLang="zh-TW" dirty="0"/>
              <a:t>A</a:t>
            </a:r>
            <a:r>
              <a:rPr lang="zh-TW" altLang="en-US" dirty="0"/>
              <a:t>組</a:t>
            </a:r>
            <a:r>
              <a:rPr lang="en-US" altLang="zh-TW" dirty="0"/>
              <a:t>:</a:t>
            </a:r>
            <a:r>
              <a:rPr lang="zh-TW" altLang="en-US" dirty="0"/>
              <a:t>第四名 指導老師</a:t>
            </a:r>
            <a:r>
              <a:rPr lang="en-US" altLang="zh-TW" dirty="0"/>
              <a:t>:</a:t>
            </a:r>
            <a:r>
              <a:rPr lang="zh-TW" altLang="en-US" dirty="0"/>
              <a:t>張智堯</a:t>
            </a:r>
            <a:br>
              <a:rPr lang="zh-TW" altLang="en-US" dirty="0"/>
            </a:br>
            <a:r>
              <a:rPr lang="zh-TW" altLang="en-US" dirty="0"/>
              <a:t>弦樂合奏團體</a:t>
            </a:r>
            <a:r>
              <a:rPr lang="en-US" altLang="zh-TW" dirty="0"/>
              <a:t>A</a:t>
            </a:r>
            <a:r>
              <a:rPr lang="zh-TW" altLang="en-US" dirty="0"/>
              <a:t>組</a:t>
            </a:r>
            <a:r>
              <a:rPr lang="en-US" altLang="zh-TW" dirty="0"/>
              <a:t>:</a:t>
            </a:r>
            <a:r>
              <a:rPr lang="zh-TW" altLang="en-US" dirty="0"/>
              <a:t>第五名 指導老師</a:t>
            </a:r>
            <a:r>
              <a:rPr lang="en-US" altLang="zh-TW" dirty="0"/>
              <a:t>:</a:t>
            </a:r>
            <a:r>
              <a:rPr lang="zh-TW" altLang="en-US" dirty="0"/>
              <a:t>林彥宏 林倫瑋</a:t>
            </a:r>
            <a:br>
              <a:rPr lang="zh-TW" altLang="en-US" dirty="0"/>
            </a:br>
            <a:endParaRPr lang="zh-TW" altLang="en-US" dirty="0"/>
          </a:p>
        </p:txBody>
      </p:sp>
    </p:spTree>
    <p:extLst>
      <p:ext uri="{BB962C8B-B14F-4D97-AF65-F5344CB8AC3E}">
        <p14:creationId xmlns:p14="http://schemas.microsoft.com/office/powerpoint/2010/main" val="4235761267"/>
      </p:ext>
    </p:extLst>
  </p:cSld>
  <p:clrMapOvr>
    <a:masterClrMapping/>
  </p:clrMapOvr>
  <p:transition advClick="0" advTm="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107</a:t>
            </a:r>
            <a:r>
              <a:rPr lang="zh-TW" altLang="en-US" dirty="0"/>
              <a:t>學年度全國學生音樂比賽成績</a:t>
            </a:r>
            <a:r>
              <a:rPr lang="en-US" altLang="zh-TW" dirty="0"/>
              <a:t>10803</a:t>
            </a:r>
            <a:r>
              <a:rPr lang="zh-TW" altLang="en-US" dirty="0"/>
              <a:t>　</a:t>
            </a:r>
          </a:p>
        </p:txBody>
      </p:sp>
      <p:sp>
        <p:nvSpPr>
          <p:cNvPr id="3" name="內容版面配置區 2"/>
          <p:cNvSpPr>
            <a:spLocks noGrp="1"/>
          </p:cNvSpPr>
          <p:nvPr>
            <p:ph idx="1"/>
          </p:nvPr>
        </p:nvSpPr>
        <p:spPr/>
        <p:txBody>
          <a:bodyPr/>
          <a:lstStyle/>
          <a:p>
            <a:r>
              <a:rPr lang="zh-TW" altLang="en-US" dirty="0"/>
              <a:t>個人賽</a:t>
            </a:r>
            <a:br>
              <a:rPr lang="zh-TW" altLang="en-US" dirty="0"/>
            </a:br>
            <a:r>
              <a:rPr lang="zh-TW" altLang="en-US" dirty="0"/>
              <a:t/>
            </a:r>
            <a:br>
              <a:rPr lang="zh-TW" altLang="en-US" dirty="0"/>
            </a:br>
            <a:r>
              <a:rPr lang="en-US" altLang="zh-TW" dirty="0"/>
              <a:t>716</a:t>
            </a:r>
            <a:r>
              <a:rPr lang="zh-TW" altLang="en-US" dirty="0"/>
              <a:t>黃予歆　長號</a:t>
            </a:r>
            <a:r>
              <a:rPr lang="en-US" altLang="zh-TW" dirty="0"/>
              <a:t>A</a:t>
            </a:r>
            <a:r>
              <a:rPr lang="zh-TW" altLang="en-US" dirty="0"/>
              <a:t>組 特優全國第三名</a:t>
            </a:r>
            <a:br>
              <a:rPr lang="zh-TW" altLang="en-US" dirty="0"/>
            </a:br>
            <a:r>
              <a:rPr lang="en-US" altLang="zh-TW" dirty="0"/>
              <a:t>917</a:t>
            </a:r>
            <a:r>
              <a:rPr lang="zh-TW" altLang="en-US" dirty="0"/>
              <a:t>葉丞恩　單簧管</a:t>
            </a:r>
            <a:r>
              <a:rPr lang="en-US" altLang="zh-TW" dirty="0"/>
              <a:t>A</a:t>
            </a:r>
            <a:r>
              <a:rPr lang="zh-TW" altLang="en-US" dirty="0"/>
              <a:t>組 特優全國第四名</a:t>
            </a:r>
            <a:br>
              <a:rPr lang="zh-TW" altLang="en-US" dirty="0"/>
            </a:br>
            <a:r>
              <a:rPr lang="en-US" altLang="zh-TW" dirty="0"/>
              <a:t>703</a:t>
            </a:r>
            <a:r>
              <a:rPr lang="zh-TW" altLang="en-US" dirty="0"/>
              <a:t>陳以言　口琴國中組 優等</a:t>
            </a:r>
            <a:br>
              <a:rPr lang="zh-TW" altLang="en-US" dirty="0"/>
            </a:br>
            <a:r>
              <a:rPr lang="zh-TW" altLang="en-US" dirty="0"/>
              <a:t/>
            </a:r>
            <a:br>
              <a:rPr lang="zh-TW" altLang="en-US" dirty="0"/>
            </a:br>
            <a:r>
              <a:rPr lang="zh-TW" altLang="en-US" dirty="0"/>
              <a:t/>
            </a:r>
            <a:br>
              <a:rPr lang="zh-TW" altLang="en-US" dirty="0"/>
            </a:br>
            <a:r>
              <a:rPr lang="zh-TW" altLang="en-US" dirty="0"/>
              <a:t>感謝以上老師辛勤的指導</a:t>
            </a:r>
            <a:r>
              <a:rPr lang="en-US" altLang="zh-TW" dirty="0"/>
              <a:t>,</a:t>
            </a:r>
            <a:r>
              <a:rPr lang="zh-TW" altLang="en-US" dirty="0"/>
              <a:t>校長</a:t>
            </a:r>
            <a:r>
              <a:rPr lang="en-US" altLang="zh-TW" dirty="0"/>
              <a:t>,</a:t>
            </a:r>
            <a:r>
              <a:rPr lang="zh-TW" altLang="en-US" dirty="0"/>
              <a:t>會長及各處室主任</a:t>
            </a:r>
            <a:r>
              <a:rPr lang="en-US" altLang="zh-TW" dirty="0"/>
              <a:t>,</a:t>
            </a:r>
            <a:r>
              <a:rPr lang="zh-TW" altLang="en-US" dirty="0"/>
              <a:t>組長的協助</a:t>
            </a:r>
            <a:r>
              <a:rPr lang="en-US" altLang="zh-TW" dirty="0"/>
              <a:t>,</a:t>
            </a:r>
            <a:r>
              <a:rPr lang="zh-TW" altLang="en-US" dirty="0"/>
              <a:t>各位導師的配合及體諒。　　</a:t>
            </a:r>
          </a:p>
        </p:txBody>
      </p:sp>
    </p:spTree>
    <p:extLst>
      <p:ext uri="{BB962C8B-B14F-4D97-AF65-F5344CB8AC3E}">
        <p14:creationId xmlns:p14="http://schemas.microsoft.com/office/powerpoint/2010/main" val="471157534"/>
      </p:ext>
    </p:extLst>
  </p:cSld>
  <p:clrMapOvr>
    <a:masterClrMapping/>
  </p:clrMapOvr>
  <p:transition advClick="0" advTm="5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107</a:t>
            </a:r>
            <a:r>
              <a:rPr lang="zh-TW" altLang="en-US" dirty="0"/>
              <a:t>年宜蘭縣史館「歷史是什麼？」徵稿活動獲獎學生名單</a:t>
            </a:r>
          </a:p>
        </p:txBody>
      </p:sp>
      <p:sp>
        <p:nvSpPr>
          <p:cNvPr id="3" name="內容版面配置區 2"/>
          <p:cNvSpPr>
            <a:spLocks noGrp="1"/>
          </p:cNvSpPr>
          <p:nvPr>
            <p:ph idx="1"/>
          </p:nvPr>
        </p:nvSpPr>
        <p:spPr>
          <a:xfrm>
            <a:off x="107504" y="1600200"/>
            <a:ext cx="9036496" cy="4525963"/>
          </a:xfrm>
        </p:spPr>
        <p:txBody>
          <a:bodyPr>
            <a:normAutofit fontScale="85000" lnSpcReduction="20000"/>
          </a:bodyPr>
          <a:lstStyle/>
          <a:p>
            <a:r>
              <a:rPr lang="zh-TW" altLang="en-US" dirty="0"/>
              <a:t>佳作：</a:t>
            </a:r>
            <a:br>
              <a:rPr lang="zh-TW" altLang="en-US" dirty="0"/>
            </a:br>
            <a:r>
              <a:rPr lang="en-US" altLang="zh-TW" dirty="0"/>
              <a:t>804</a:t>
            </a:r>
            <a:r>
              <a:rPr lang="zh-TW" altLang="en-US" dirty="0"/>
              <a:t>林勇志、廖偉傑、沈春竹</a:t>
            </a:r>
            <a:br>
              <a:rPr lang="zh-TW" altLang="en-US" dirty="0"/>
            </a:br>
            <a:r>
              <a:rPr lang="en-US" altLang="zh-TW" dirty="0"/>
              <a:t>809</a:t>
            </a:r>
            <a:r>
              <a:rPr lang="zh-TW" altLang="en-US" dirty="0"/>
              <a:t>陳序倫</a:t>
            </a:r>
            <a:br>
              <a:rPr lang="zh-TW" altLang="en-US" dirty="0"/>
            </a:br>
            <a:r>
              <a:rPr lang="zh-TW" altLang="en-US" dirty="0"/>
              <a:t/>
            </a:r>
            <a:br>
              <a:rPr lang="zh-TW" altLang="en-US" dirty="0"/>
            </a:br>
            <a:r>
              <a:rPr lang="zh-TW" altLang="en-US" dirty="0"/>
              <a:t>特別鼓勵獎：</a:t>
            </a:r>
            <a:br>
              <a:rPr lang="zh-TW" altLang="en-US" dirty="0"/>
            </a:br>
            <a:r>
              <a:rPr lang="en-US" altLang="zh-TW" dirty="0"/>
              <a:t>804</a:t>
            </a:r>
            <a:r>
              <a:rPr lang="zh-TW" altLang="en-US" dirty="0"/>
              <a:t>張哲亞、許哲瑜、曹妍楨、林育萱、張庭語、謝惠欣</a:t>
            </a:r>
            <a:br>
              <a:rPr lang="zh-TW" altLang="en-US" dirty="0"/>
            </a:br>
            <a:r>
              <a:rPr lang="zh-TW" altLang="en-US" dirty="0"/>
              <a:t/>
            </a:r>
            <a:br>
              <a:rPr lang="zh-TW" altLang="en-US" dirty="0"/>
            </a:br>
            <a:r>
              <a:rPr lang="zh-TW" altLang="en-US" dirty="0"/>
              <a:t>幸運獎：</a:t>
            </a:r>
            <a:br>
              <a:rPr lang="zh-TW" altLang="en-US" dirty="0"/>
            </a:br>
            <a:r>
              <a:rPr lang="en-US" altLang="zh-TW" dirty="0"/>
              <a:t>804</a:t>
            </a:r>
            <a:r>
              <a:rPr lang="zh-TW" altLang="en-US" dirty="0"/>
              <a:t>羅傑、古鑫、陳柏均、林岱宜、李予晴、程允豪</a:t>
            </a:r>
            <a:r>
              <a:rPr lang="zh-TW" altLang="en-US" dirty="0" smtClean="0"/>
              <a:t>、</a:t>
            </a:r>
            <a:endParaRPr lang="en-US" altLang="zh-TW" dirty="0" smtClean="0"/>
          </a:p>
          <a:p>
            <a:r>
              <a:rPr lang="zh-TW" altLang="en-US" dirty="0" smtClean="0"/>
              <a:t>劉</a:t>
            </a:r>
            <a:r>
              <a:rPr lang="zh-TW" altLang="en-US" dirty="0"/>
              <a:t>諭軒</a:t>
            </a:r>
            <a:br>
              <a:rPr lang="zh-TW" altLang="en-US" dirty="0"/>
            </a:br>
            <a:r>
              <a:rPr lang="zh-TW" altLang="en-US" dirty="0"/>
              <a:t/>
            </a:r>
            <a:br>
              <a:rPr lang="zh-TW" altLang="en-US" dirty="0"/>
            </a:br>
            <a:r>
              <a:rPr lang="zh-TW" altLang="en-US" dirty="0"/>
              <a:t>恭喜以上獲獎同學</a:t>
            </a:r>
            <a:br>
              <a:rPr lang="zh-TW" altLang="en-US" dirty="0"/>
            </a:br>
            <a:endParaRPr lang="zh-TW" altLang="en-US" dirty="0"/>
          </a:p>
        </p:txBody>
      </p:sp>
    </p:spTree>
    <p:extLst>
      <p:ext uri="{BB962C8B-B14F-4D97-AF65-F5344CB8AC3E}">
        <p14:creationId xmlns:p14="http://schemas.microsoft.com/office/powerpoint/2010/main" val="2550341450"/>
      </p:ext>
    </p:extLst>
  </p:cSld>
  <p:clrMapOvr>
    <a:masterClrMapping/>
  </p:clrMapOvr>
  <p:transition advClick="0" advTm="5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108</a:t>
            </a:r>
            <a:r>
              <a:rPr lang="zh-TW" altLang="en-US" dirty="0"/>
              <a:t>年度宜蘭縣國民中小學資訊科技應用競賽得獎</a:t>
            </a:r>
            <a:r>
              <a:rPr lang="zh-TW" altLang="en-US" dirty="0" smtClean="0"/>
              <a:t>名單</a:t>
            </a:r>
            <a:r>
              <a:rPr lang="en-US" altLang="zh-TW" smtClean="0"/>
              <a:t>1080320</a:t>
            </a:r>
            <a:endParaRPr lang="zh-TW" altLang="en-US" dirty="0"/>
          </a:p>
        </p:txBody>
      </p:sp>
      <p:sp>
        <p:nvSpPr>
          <p:cNvPr id="3" name="內容版面配置區 2"/>
          <p:cNvSpPr>
            <a:spLocks noGrp="1"/>
          </p:cNvSpPr>
          <p:nvPr>
            <p:ph idx="1"/>
          </p:nvPr>
        </p:nvSpPr>
        <p:spPr/>
        <p:txBody>
          <a:bodyPr>
            <a:normAutofit fontScale="55000" lnSpcReduction="20000"/>
          </a:bodyPr>
          <a:lstStyle/>
          <a:p>
            <a:r>
              <a:rPr lang="zh-TW" altLang="en-US" dirty="0"/>
              <a:t>國中遊戲組 </a:t>
            </a:r>
            <a:r>
              <a:rPr lang="zh-TW" altLang="en-US" dirty="0" smtClean="0"/>
              <a:t>優等李</a:t>
            </a:r>
            <a:r>
              <a:rPr lang="zh-TW" altLang="en-US" dirty="0"/>
              <a:t>易宸、黃晨惟 指導教師：李俊賢、</a:t>
            </a:r>
            <a:r>
              <a:rPr lang="zh-TW" altLang="en-US" dirty="0" smtClean="0"/>
              <a:t>陳信宏</a:t>
            </a:r>
            <a:endParaRPr lang="en-US" altLang="zh-TW" dirty="0" smtClean="0"/>
          </a:p>
          <a:p>
            <a:r>
              <a:rPr lang="zh-TW" altLang="en-US" dirty="0"/>
              <a:t/>
            </a:r>
            <a:br>
              <a:rPr lang="zh-TW" altLang="en-US" dirty="0"/>
            </a:br>
            <a:r>
              <a:rPr lang="zh-TW" altLang="en-US" dirty="0"/>
              <a:t>國中遊戲組 </a:t>
            </a:r>
            <a:r>
              <a:rPr lang="zh-TW" altLang="en-US" dirty="0" smtClean="0"/>
              <a:t>優等王以安</a:t>
            </a:r>
            <a:r>
              <a:rPr lang="zh-TW" altLang="en-US" dirty="0"/>
              <a:t>、林珂竹 指導教師：簡貝如、</a:t>
            </a:r>
            <a:r>
              <a:rPr lang="zh-TW" altLang="en-US" dirty="0" smtClean="0"/>
              <a:t>李俊賢</a:t>
            </a:r>
            <a:endParaRPr lang="en-US" altLang="zh-TW" dirty="0" smtClean="0"/>
          </a:p>
          <a:p>
            <a:r>
              <a:rPr lang="zh-TW" altLang="en-US" dirty="0"/>
              <a:t/>
            </a:r>
            <a:br>
              <a:rPr lang="zh-TW" altLang="en-US" dirty="0"/>
            </a:br>
            <a:r>
              <a:rPr lang="zh-TW" altLang="en-US" dirty="0"/>
              <a:t>國中遊戲組 </a:t>
            </a:r>
            <a:r>
              <a:rPr lang="zh-TW" altLang="en-US" dirty="0" smtClean="0"/>
              <a:t>佳作  李</a:t>
            </a:r>
            <a:r>
              <a:rPr lang="zh-TW" altLang="en-US" dirty="0"/>
              <a:t>卓岳、王錦龍 指導教師：簡貝如、</a:t>
            </a:r>
            <a:r>
              <a:rPr lang="zh-TW" altLang="en-US" dirty="0" smtClean="0"/>
              <a:t>張心慧</a:t>
            </a:r>
            <a:endParaRPr lang="en-US" altLang="zh-TW" dirty="0" smtClean="0"/>
          </a:p>
          <a:p>
            <a:r>
              <a:rPr lang="zh-TW" altLang="en-US" dirty="0"/>
              <a:t/>
            </a:r>
            <a:br>
              <a:rPr lang="zh-TW" altLang="en-US" dirty="0"/>
            </a:br>
            <a:r>
              <a:rPr lang="zh-TW" altLang="en-US" dirty="0"/>
              <a:t>國中動畫組 </a:t>
            </a:r>
            <a:r>
              <a:rPr lang="zh-TW" altLang="en-US" dirty="0" smtClean="0"/>
              <a:t>優等  許</a:t>
            </a:r>
            <a:r>
              <a:rPr lang="zh-TW" altLang="en-US" dirty="0"/>
              <a:t>詩涔、林暄宜 指導教師：李俊賢、</a:t>
            </a:r>
            <a:r>
              <a:rPr lang="zh-TW" altLang="en-US" dirty="0" smtClean="0"/>
              <a:t>陳信宏</a:t>
            </a:r>
            <a:endParaRPr lang="en-US" altLang="zh-TW" dirty="0" smtClean="0"/>
          </a:p>
          <a:p>
            <a:r>
              <a:rPr lang="zh-TW" altLang="en-US" dirty="0"/>
              <a:t/>
            </a:r>
            <a:br>
              <a:rPr lang="zh-TW" altLang="en-US" dirty="0"/>
            </a:br>
            <a:r>
              <a:rPr lang="zh-TW" altLang="en-US" dirty="0"/>
              <a:t>國中數理解題</a:t>
            </a:r>
            <a:r>
              <a:rPr lang="zh-TW" altLang="en-US" dirty="0" smtClean="0"/>
              <a:t>組優等  吳</a:t>
            </a:r>
            <a:r>
              <a:rPr lang="zh-TW" altLang="en-US" dirty="0"/>
              <a:t>畬、翁郁婷 指導教師：簡貝如、</a:t>
            </a:r>
            <a:r>
              <a:rPr lang="zh-TW" altLang="en-US" dirty="0" smtClean="0"/>
              <a:t>張心慧</a:t>
            </a:r>
            <a:endParaRPr lang="en-US" altLang="zh-TW" dirty="0" smtClean="0"/>
          </a:p>
          <a:p>
            <a:r>
              <a:rPr lang="zh-TW" altLang="en-US" dirty="0"/>
              <a:t/>
            </a:r>
            <a:br>
              <a:rPr lang="zh-TW" altLang="en-US" dirty="0"/>
            </a:br>
            <a:r>
              <a:rPr lang="zh-TW" altLang="en-US" dirty="0"/>
              <a:t>國中數理解題</a:t>
            </a:r>
            <a:r>
              <a:rPr lang="zh-TW" altLang="en-US" dirty="0" smtClean="0"/>
              <a:t>組佳作  林佑昇</a:t>
            </a:r>
            <a:r>
              <a:rPr lang="zh-TW" altLang="en-US" dirty="0"/>
              <a:t>、吳睿洋 指導教師：簡貝如、</a:t>
            </a:r>
            <a:r>
              <a:rPr lang="zh-TW" altLang="en-US" dirty="0" smtClean="0"/>
              <a:t>陳信宏</a:t>
            </a:r>
            <a:endParaRPr lang="en-US" altLang="zh-TW" dirty="0" smtClean="0"/>
          </a:p>
          <a:p>
            <a:r>
              <a:rPr lang="zh-TW" altLang="en-US" dirty="0"/>
              <a:t/>
            </a:r>
            <a:br>
              <a:rPr lang="zh-TW" altLang="en-US" dirty="0"/>
            </a:br>
            <a:r>
              <a:rPr lang="zh-TW" altLang="en-US" dirty="0"/>
              <a:t>國中</a:t>
            </a:r>
            <a:r>
              <a:rPr lang="en-US" altLang="zh-TW" dirty="0"/>
              <a:t>APP</a:t>
            </a:r>
            <a:r>
              <a:rPr lang="zh-TW" altLang="en-US" dirty="0"/>
              <a:t>遊戲</a:t>
            </a:r>
            <a:r>
              <a:rPr lang="zh-TW" altLang="en-US" dirty="0" smtClean="0"/>
              <a:t>組特優  游子萱</a:t>
            </a:r>
            <a:r>
              <a:rPr lang="zh-TW" altLang="en-US" dirty="0"/>
              <a:t>、褚曼淳 指導教師：簡貝如、</a:t>
            </a:r>
            <a:r>
              <a:rPr lang="zh-TW" altLang="en-US" dirty="0" smtClean="0"/>
              <a:t>張心慧</a:t>
            </a:r>
            <a:endParaRPr lang="en-US" altLang="zh-TW" dirty="0" smtClean="0"/>
          </a:p>
          <a:p>
            <a:r>
              <a:rPr lang="zh-TW" altLang="en-US" dirty="0"/>
              <a:t/>
            </a:r>
            <a:br>
              <a:rPr lang="zh-TW" altLang="en-US" dirty="0"/>
            </a:br>
            <a:r>
              <a:rPr lang="zh-TW" altLang="en-US" dirty="0"/>
              <a:t>國中</a:t>
            </a:r>
            <a:r>
              <a:rPr lang="en-US" altLang="zh-TW" dirty="0"/>
              <a:t>APP</a:t>
            </a:r>
            <a:r>
              <a:rPr lang="zh-TW" altLang="en-US" dirty="0"/>
              <a:t>遊戲</a:t>
            </a:r>
            <a:r>
              <a:rPr lang="zh-TW" altLang="en-US" dirty="0" smtClean="0"/>
              <a:t>組優等  李</a:t>
            </a:r>
            <a:r>
              <a:rPr lang="zh-TW" altLang="en-US" dirty="0"/>
              <a:t>品靚、李唯綸 指導教師：李俊賢、</a:t>
            </a:r>
            <a:r>
              <a:rPr lang="zh-TW" altLang="en-US" dirty="0" smtClean="0"/>
              <a:t>張心慧</a:t>
            </a:r>
            <a:endParaRPr lang="en-US" altLang="zh-TW" dirty="0" smtClean="0"/>
          </a:p>
          <a:p>
            <a:r>
              <a:rPr lang="zh-TW" altLang="en-US" dirty="0"/>
              <a:t/>
            </a:r>
            <a:br>
              <a:rPr lang="zh-TW" altLang="en-US" dirty="0"/>
            </a:br>
            <a:r>
              <a:rPr lang="zh-TW" altLang="en-US" dirty="0"/>
              <a:t>國中</a:t>
            </a:r>
            <a:r>
              <a:rPr lang="en-US" altLang="zh-TW" dirty="0"/>
              <a:t>APP</a:t>
            </a:r>
            <a:r>
              <a:rPr lang="zh-TW" altLang="en-US" dirty="0"/>
              <a:t>遊戲</a:t>
            </a:r>
            <a:r>
              <a:rPr lang="zh-TW" altLang="en-US" dirty="0" smtClean="0"/>
              <a:t>組佳作  張</a:t>
            </a:r>
            <a:r>
              <a:rPr lang="zh-TW" altLang="en-US" dirty="0"/>
              <a:t>閔堯、張一誠 指導教師：李俊賢、簡貝</a:t>
            </a:r>
            <a:r>
              <a:rPr lang="zh-TW" altLang="en-US" dirty="0" smtClean="0"/>
              <a:t>如</a:t>
            </a:r>
            <a:endParaRPr lang="zh-TW" altLang="en-US" dirty="0"/>
          </a:p>
        </p:txBody>
      </p:sp>
    </p:spTree>
    <p:extLst>
      <p:ext uri="{BB962C8B-B14F-4D97-AF65-F5344CB8AC3E}">
        <p14:creationId xmlns:p14="http://schemas.microsoft.com/office/powerpoint/2010/main" val="4082768142"/>
      </p:ext>
    </p:extLst>
  </p:cSld>
  <p:clrMapOvr>
    <a:masterClrMapping/>
  </p:clrMapOvr>
  <p:transition advClick="0" advTm="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恭賀！本校少年劇團同學代表宜蘭縣參加</a:t>
            </a:r>
            <a:r>
              <a:rPr lang="en-US" altLang="zh-TW" dirty="0"/>
              <a:t>107</a:t>
            </a:r>
            <a:r>
              <a:rPr lang="zh-TW" altLang="en-US" dirty="0"/>
              <a:t>學年度全國學生創意戲劇比賽 榮獲 特優</a:t>
            </a:r>
            <a:r>
              <a:rPr lang="en-US" altLang="zh-TW" dirty="0" smtClean="0"/>
              <a:t>!</a:t>
            </a:r>
            <a:r>
              <a:rPr lang="en-US" altLang="zh-TW" sz="3100" dirty="0" smtClean="0"/>
              <a:t>1080428</a:t>
            </a:r>
            <a:r>
              <a:rPr lang="zh-TW" altLang="en-US" dirty="0"/>
              <a:t>　</a:t>
            </a:r>
          </a:p>
        </p:txBody>
      </p:sp>
      <p:sp>
        <p:nvSpPr>
          <p:cNvPr id="3" name="內容版面配置區 2"/>
          <p:cNvSpPr>
            <a:spLocks noGrp="1"/>
          </p:cNvSpPr>
          <p:nvPr>
            <p:ph idx="1"/>
          </p:nvPr>
        </p:nvSpPr>
        <p:spPr/>
        <p:txBody>
          <a:bodyPr>
            <a:normAutofit fontScale="85000" lnSpcReduction="10000"/>
          </a:bodyPr>
          <a:lstStyle/>
          <a:p>
            <a:r>
              <a:rPr lang="zh-TW" altLang="en-US" dirty="0"/>
              <a:t>劇名：</a:t>
            </a:r>
            <a:r>
              <a:rPr lang="en-US" altLang="zh-TW" dirty="0"/>
              <a:t>《WHY WE FIGHT?</a:t>
            </a:r>
            <a:r>
              <a:rPr lang="zh-TW" altLang="en-US" dirty="0"/>
              <a:t>我們為何而戰？</a:t>
            </a:r>
            <a:r>
              <a:rPr lang="en-US" altLang="zh-TW" dirty="0"/>
              <a:t>》</a:t>
            </a:r>
            <a:br>
              <a:rPr lang="en-US" altLang="zh-TW" dirty="0"/>
            </a:br>
            <a:r>
              <a:rPr lang="zh-TW" altLang="en-US" dirty="0"/>
              <a:t>參賽同學：</a:t>
            </a:r>
            <a:br>
              <a:rPr lang="zh-TW" altLang="en-US" dirty="0"/>
            </a:br>
            <a:r>
              <a:rPr lang="en-US" altLang="zh-TW" dirty="0"/>
              <a:t>801</a:t>
            </a:r>
            <a:r>
              <a:rPr lang="zh-TW" altLang="en-US" dirty="0"/>
              <a:t>張芸禎、</a:t>
            </a:r>
            <a:r>
              <a:rPr lang="en-US" altLang="zh-TW" dirty="0"/>
              <a:t>803</a:t>
            </a:r>
            <a:r>
              <a:rPr lang="zh-TW" altLang="en-US" dirty="0"/>
              <a:t>李唯綸、</a:t>
            </a:r>
            <a:r>
              <a:rPr lang="en-US" altLang="zh-TW" dirty="0"/>
              <a:t>804</a:t>
            </a:r>
            <a:r>
              <a:rPr lang="zh-TW" altLang="en-US" dirty="0"/>
              <a:t>羅 傑、</a:t>
            </a:r>
            <a:r>
              <a:rPr lang="en-US" altLang="zh-TW" dirty="0"/>
              <a:t>805</a:t>
            </a:r>
            <a:r>
              <a:rPr lang="zh-TW" altLang="en-US" dirty="0"/>
              <a:t>陳姿霖</a:t>
            </a:r>
            <a:br>
              <a:rPr lang="zh-TW" altLang="en-US" dirty="0"/>
            </a:br>
            <a:r>
              <a:rPr lang="en-US" altLang="zh-TW" dirty="0"/>
              <a:t>806</a:t>
            </a:r>
            <a:r>
              <a:rPr lang="zh-TW" altLang="en-US" dirty="0"/>
              <a:t>李彥承、</a:t>
            </a:r>
            <a:r>
              <a:rPr lang="en-US" altLang="zh-TW" dirty="0"/>
              <a:t>807</a:t>
            </a:r>
            <a:r>
              <a:rPr lang="zh-TW" altLang="en-US" dirty="0"/>
              <a:t>陳毅彰、</a:t>
            </a:r>
            <a:r>
              <a:rPr lang="en-US" altLang="zh-TW" dirty="0"/>
              <a:t>807</a:t>
            </a:r>
            <a:r>
              <a:rPr lang="zh-TW" altLang="en-US" dirty="0"/>
              <a:t>許芯瑜、</a:t>
            </a:r>
            <a:r>
              <a:rPr lang="en-US" altLang="zh-TW" dirty="0"/>
              <a:t>807</a:t>
            </a:r>
            <a:r>
              <a:rPr lang="zh-TW" altLang="en-US" dirty="0"/>
              <a:t>陳姿宇</a:t>
            </a:r>
            <a:br>
              <a:rPr lang="zh-TW" altLang="en-US" dirty="0"/>
            </a:br>
            <a:r>
              <a:rPr lang="en-US" altLang="zh-TW" dirty="0"/>
              <a:t>808</a:t>
            </a:r>
            <a:r>
              <a:rPr lang="zh-TW" altLang="en-US" dirty="0"/>
              <a:t>陳子騫、</a:t>
            </a:r>
            <a:r>
              <a:rPr lang="en-US" altLang="zh-TW" dirty="0"/>
              <a:t>808</a:t>
            </a:r>
            <a:r>
              <a:rPr lang="zh-TW" altLang="en-US" dirty="0"/>
              <a:t>李沁陵、</a:t>
            </a:r>
            <a:r>
              <a:rPr lang="en-US" altLang="zh-TW" dirty="0"/>
              <a:t>809</a:t>
            </a:r>
            <a:r>
              <a:rPr lang="zh-TW" altLang="en-US" dirty="0"/>
              <a:t>劉煌欽、</a:t>
            </a:r>
            <a:r>
              <a:rPr lang="en-US" altLang="zh-TW" dirty="0"/>
              <a:t>810</a:t>
            </a:r>
            <a:r>
              <a:rPr lang="zh-TW" altLang="en-US" dirty="0"/>
              <a:t>吳梓碩</a:t>
            </a:r>
            <a:br>
              <a:rPr lang="zh-TW" altLang="en-US" dirty="0"/>
            </a:br>
            <a:r>
              <a:rPr lang="en-US" altLang="zh-TW" dirty="0"/>
              <a:t>814</a:t>
            </a:r>
            <a:r>
              <a:rPr lang="zh-TW" altLang="en-US" dirty="0"/>
              <a:t>任錫滿、</a:t>
            </a:r>
            <a:r>
              <a:rPr lang="en-US" altLang="zh-TW" dirty="0"/>
              <a:t>814</a:t>
            </a:r>
            <a:r>
              <a:rPr lang="zh-TW" altLang="en-US" dirty="0"/>
              <a:t>陳芸蓁、</a:t>
            </a:r>
            <a:r>
              <a:rPr lang="en-US" altLang="zh-TW" dirty="0"/>
              <a:t>815</a:t>
            </a:r>
            <a:r>
              <a:rPr lang="zh-TW" altLang="en-US" dirty="0"/>
              <a:t>康彥褌、</a:t>
            </a:r>
            <a:r>
              <a:rPr lang="en-US" altLang="zh-TW" dirty="0"/>
              <a:t>815</a:t>
            </a:r>
            <a:r>
              <a:rPr lang="zh-TW" altLang="en-US" dirty="0"/>
              <a:t>陳前起</a:t>
            </a:r>
            <a:br>
              <a:rPr lang="zh-TW" altLang="en-US" dirty="0"/>
            </a:br>
            <a:r>
              <a:rPr lang="en-US" altLang="zh-TW" dirty="0"/>
              <a:t>816</a:t>
            </a:r>
            <a:r>
              <a:rPr lang="zh-TW" altLang="en-US" dirty="0"/>
              <a:t>李宜潔、</a:t>
            </a:r>
            <a:r>
              <a:rPr lang="en-US" altLang="zh-TW" dirty="0"/>
              <a:t>708</a:t>
            </a:r>
            <a:r>
              <a:rPr lang="zh-TW" altLang="en-US" dirty="0"/>
              <a:t>李瑀家、</a:t>
            </a:r>
            <a:r>
              <a:rPr lang="en-US" altLang="zh-TW" dirty="0"/>
              <a:t>712</a:t>
            </a:r>
            <a:r>
              <a:rPr lang="zh-TW" altLang="en-US" dirty="0"/>
              <a:t>吳沁潔、</a:t>
            </a:r>
            <a:r>
              <a:rPr lang="en-US" altLang="zh-TW" dirty="0"/>
              <a:t>715</a:t>
            </a:r>
            <a:r>
              <a:rPr lang="zh-TW" altLang="en-US" dirty="0"/>
              <a:t>林宜蓉</a:t>
            </a:r>
            <a:br>
              <a:rPr lang="zh-TW" altLang="en-US" dirty="0"/>
            </a:br>
            <a:r>
              <a:rPr lang="zh-TW" altLang="en-US" dirty="0"/>
              <a:t/>
            </a:r>
            <a:br>
              <a:rPr lang="zh-TW" altLang="en-US" dirty="0"/>
            </a:br>
            <a:r>
              <a:rPr lang="zh-TW" altLang="en-US" dirty="0"/>
              <a:t>指導老師：</a:t>
            </a:r>
            <a:br>
              <a:rPr lang="zh-TW" altLang="en-US" dirty="0"/>
            </a:br>
            <a:r>
              <a:rPr lang="zh-TW" altLang="en-US" dirty="0"/>
              <a:t>張綺仁老師、卓子文老師、塗淑珍老師</a:t>
            </a:r>
          </a:p>
        </p:txBody>
      </p:sp>
    </p:spTree>
    <p:extLst>
      <p:ext uri="{BB962C8B-B14F-4D97-AF65-F5344CB8AC3E}">
        <p14:creationId xmlns:p14="http://schemas.microsoft.com/office/powerpoint/2010/main" val="1363536334"/>
      </p:ext>
    </p:extLst>
  </p:cSld>
  <p:clrMapOvr>
    <a:masterClrMapping/>
  </p:clrMapOvr>
  <p:transition advClick="0" advTm="5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恭賀！本校參加宜蘭縣</a:t>
            </a:r>
            <a:r>
              <a:rPr lang="en-US" altLang="zh-TW" dirty="0"/>
              <a:t>108</a:t>
            </a:r>
            <a:r>
              <a:rPr lang="zh-TW" altLang="en-US" dirty="0"/>
              <a:t>年度科展成績優異</a:t>
            </a:r>
            <a:r>
              <a:rPr lang="en-US" altLang="zh-TW" dirty="0"/>
              <a:t>!</a:t>
            </a:r>
            <a:r>
              <a:rPr lang="zh-TW" altLang="en-US" dirty="0"/>
              <a:t>　</a:t>
            </a:r>
            <a:r>
              <a:rPr lang="en-US" altLang="zh-TW" sz="3600" dirty="0" smtClean="0"/>
              <a:t>1080427</a:t>
            </a:r>
            <a:endParaRPr lang="zh-TW" altLang="en-US" sz="3600" dirty="0"/>
          </a:p>
        </p:txBody>
      </p:sp>
      <p:sp>
        <p:nvSpPr>
          <p:cNvPr id="3" name="內容版面配置區 2"/>
          <p:cNvSpPr>
            <a:spLocks noGrp="1"/>
          </p:cNvSpPr>
          <p:nvPr>
            <p:ph idx="1"/>
          </p:nvPr>
        </p:nvSpPr>
        <p:spPr/>
        <p:txBody>
          <a:bodyPr>
            <a:normAutofit fontScale="70000" lnSpcReduction="20000"/>
          </a:bodyPr>
          <a:lstStyle/>
          <a:p>
            <a:r>
              <a:rPr lang="zh-TW" altLang="en-US" dirty="0"/>
              <a:t>本校參展八件作品全數獲獎</a:t>
            </a:r>
            <a:r>
              <a:rPr lang="en-US" altLang="zh-TW" dirty="0"/>
              <a:t>!</a:t>
            </a:r>
            <a:br>
              <a:rPr lang="en-US" altLang="zh-TW" dirty="0"/>
            </a:br>
            <a:r>
              <a:rPr lang="en-US" altLang="zh-TW" dirty="0"/>
              <a:t/>
            </a:r>
            <a:br>
              <a:rPr lang="en-US" altLang="zh-TW" dirty="0"/>
            </a:br>
            <a:r>
              <a:rPr lang="en-US" altLang="zh-TW" dirty="0"/>
              <a:t>1.</a:t>
            </a:r>
            <a:r>
              <a:rPr lang="zh-TW" altLang="en-US" dirty="0"/>
              <a:t>應科</a:t>
            </a:r>
            <a:r>
              <a:rPr lang="en-US" altLang="zh-TW" dirty="0"/>
              <a:t>-</a:t>
            </a:r>
            <a:r>
              <a:rPr lang="zh-TW" altLang="en-US" dirty="0"/>
              <a:t>機電與資訊：榮獲第一名 吳畬、黃天珆</a:t>
            </a:r>
            <a:br>
              <a:rPr lang="zh-TW" altLang="en-US" dirty="0"/>
            </a:br>
            <a:r>
              <a:rPr lang="zh-TW" altLang="en-US" dirty="0"/>
              <a:t>指導老師</a:t>
            </a:r>
            <a:r>
              <a:rPr lang="en-US" altLang="zh-TW" dirty="0"/>
              <a:t>-</a:t>
            </a:r>
            <a:r>
              <a:rPr lang="zh-TW" altLang="en-US" dirty="0"/>
              <a:t>楊東萍老師、林靜修老師</a:t>
            </a:r>
            <a:br>
              <a:rPr lang="zh-TW" altLang="en-US" dirty="0"/>
            </a:br>
            <a:r>
              <a:rPr lang="en-US" altLang="zh-TW" dirty="0"/>
              <a:t>2.</a:t>
            </a:r>
            <a:r>
              <a:rPr lang="zh-TW" altLang="en-US" dirty="0"/>
              <a:t>生物科：榮獲第一名</a:t>
            </a:r>
            <a:r>
              <a:rPr lang="en-US" altLang="zh-TW" dirty="0"/>
              <a:t>&amp;</a:t>
            </a:r>
            <a:r>
              <a:rPr lang="zh-TW" altLang="en-US" dirty="0"/>
              <a:t>探究精神獎</a:t>
            </a:r>
            <a:r>
              <a:rPr lang="en-US" altLang="zh-TW" dirty="0"/>
              <a:t>&amp;</a:t>
            </a:r>
            <a:r>
              <a:rPr lang="zh-TW" altLang="en-US" dirty="0"/>
              <a:t>推薦參加全國賽 陳妍儒、賴思嘉</a:t>
            </a:r>
            <a:br>
              <a:rPr lang="zh-TW" altLang="en-US" dirty="0"/>
            </a:br>
            <a:r>
              <a:rPr lang="zh-TW" altLang="en-US" dirty="0"/>
              <a:t>指導老師</a:t>
            </a:r>
            <a:r>
              <a:rPr lang="en-US" altLang="zh-TW" dirty="0"/>
              <a:t>-</a:t>
            </a:r>
            <a:r>
              <a:rPr lang="zh-TW" altLang="en-US" dirty="0"/>
              <a:t>陳卉老師、呂俊賢老師</a:t>
            </a:r>
            <a:br>
              <a:rPr lang="zh-TW" altLang="en-US" dirty="0"/>
            </a:br>
            <a:r>
              <a:rPr lang="en-US" altLang="zh-TW" dirty="0"/>
              <a:t>3.</a:t>
            </a:r>
            <a:r>
              <a:rPr lang="zh-TW" altLang="en-US" dirty="0"/>
              <a:t>數學科：榮獲第二名 謝采庭、許紜甄、林德妍</a:t>
            </a:r>
            <a:br>
              <a:rPr lang="zh-TW" altLang="en-US" dirty="0"/>
            </a:br>
            <a:r>
              <a:rPr lang="zh-TW" altLang="en-US" dirty="0"/>
              <a:t>指導老師：林義德老師、李淑慧老師</a:t>
            </a:r>
            <a:br>
              <a:rPr lang="zh-TW" altLang="en-US" dirty="0"/>
            </a:br>
            <a:r>
              <a:rPr lang="zh-TW" altLang="en-US" dirty="0" smtClean="0"/>
              <a:t>睿</a:t>
            </a:r>
            <a:r>
              <a:rPr lang="zh-TW" altLang="en-US" dirty="0"/>
              <a:t>洋</a:t>
            </a:r>
            <a:br>
              <a:rPr lang="zh-TW" altLang="en-US" dirty="0"/>
            </a:br>
            <a:r>
              <a:rPr lang="zh-TW" altLang="en-US" dirty="0"/>
              <a:t>指導老師：江俊龍老師、吳鳴肯老師</a:t>
            </a:r>
            <a:br>
              <a:rPr lang="zh-TW" altLang="en-US" dirty="0"/>
            </a:br>
            <a:r>
              <a:rPr lang="en-US" altLang="zh-TW" dirty="0"/>
              <a:t>8.</a:t>
            </a:r>
            <a:r>
              <a:rPr lang="zh-TW" altLang="en-US" dirty="0"/>
              <a:t>物理科：榮獲探究精神獎 簡珮純、蔡勝桓</a:t>
            </a:r>
            <a:br>
              <a:rPr lang="zh-TW" altLang="en-US" dirty="0"/>
            </a:br>
            <a:r>
              <a:rPr lang="zh-TW" altLang="en-US" dirty="0"/>
              <a:t>指導老師：李曉菁老師</a:t>
            </a:r>
            <a:br>
              <a:rPr lang="zh-TW" altLang="en-US" dirty="0"/>
            </a:br>
            <a:r>
              <a:rPr lang="zh-TW" altLang="en-US" dirty="0"/>
              <a:t/>
            </a:r>
            <a:br>
              <a:rPr lang="zh-TW" altLang="en-US" dirty="0"/>
            </a:br>
            <a:r>
              <a:rPr lang="zh-TW" altLang="en-US" dirty="0"/>
              <a:t>恭喜獲獎同學</a:t>
            </a:r>
            <a:r>
              <a:rPr lang="en-US" altLang="zh-TW" dirty="0"/>
              <a:t>!</a:t>
            </a:r>
            <a:r>
              <a:rPr lang="zh-TW" altLang="en-US" dirty="0"/>
              <a:t>感謝指導老師</a:t>
            </a:r>
            <a:r>
              <a:rPr lang="en-US" altLang="zh-TW" dirty="0"/>
              <a:t>!</a:t>
            </a:r>
            <a:endParaRPr lang="zh-TW" altLang="en-US" dirty="0"/>
          </a:p>
        </p:txBody>
      </p:sp>
    </p:spTree>
    <p:extLst>
      <p:ext uri="{BB962C8B-B14F-4D97-AF65-F5344CB8AC3E}">
        <p14:creationId xmlns:p14="http://schemas.microsoft.com/office/powerpoint/2010/main" val="233806835"/>
      </p:ext>
    </p:extLst>
  </p:cSld>
  <p:clrMapOvr>
    <a:masterClrMapping/>
  </p:clrMapOvr>
  <p:transition advClick="0" advTm="5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恭賀！本校參加宜蘭縣</a:t>
            </a:r>
            <a:r>
              <a:rPr lang="en-US" altLang="zh-TW" dirty="0"/>
              <a:t>108</a:t>
            </a:r>
            <a:r>
              <a:rPr lang="zh-TW" altLang="en-US" dirty="0"/>
              <a:t>年度科展成績優異</a:t>
            </a:r>
            <a:r>
              <a:rPr lang="en-US" altLang="zh-TW" dirty="0"/>
              <a:t>!</a:t>
            </a:r>
            <a:r>
              <a:rPr lang="zh-TW" altLang="en-US" dirty="0"/>
              <a:t>　</a:t>
            </a:r>
            <a:r>
              <a:rPr lang="en-US" altLang="zh-TW" sz="3600" dirty="0" smtClean="0"/>
              <a:t>1080427</a:t>
            </a:r>
            <a:endParaRPr lang="zh-TW" altLang="en-US" sz="3600" dirty="0"/>
          </a:p>
        </p:txBody>
      </p:sp>
      <p:sp>
        <p:nvSpPr>
          <p:cNvPr id="3" name="內容版面配置區 2"/>
          <p:cNvSpPr>
            <a:spLocks noGrp="1"/>
          </p:cNvSpPr>
          <p:nvPr>
            <p:ph idx="1"/>
          </p:nvPr>
        </p:nvSpPr>
        <p:spPr/>
        <p:txBody>
          <a:bodyPr>
            <a:normAutofit fontScale="70000" lnSpcReduction="20000"/>
          </a:bodyPr>
          <a:lstStyle/>
          <a:p>
            <a:r>
              <a:rPr lang="zh-TW" altLang="en-US" dirty="0"/>
              <a:t>本校參展八件作品全數獲獎</a:t>
            </a:r>
            <a:r>
              <a:rPr lang="en-US" altLang="zh-TW" dirty="0"/>
              <a:t>!</a:t>
            </a:r>
            <a:br>
              <a:rPr lang="en-US" altLang="zh-TW" dirty="0"/>
            </a:br>
            <a:r>
              <a:rPr lang="en-US" altLang="zh-TW" dirty="0"/>
              <a:t/>
            </a:r>
            <a:br>
              <a:rPr lang="en-US" altLang="zh-TW" dirty="0"/>
            </a:br>
            <a:r>
              <a:rPr lang="en-US" altLang="zh-TW" dirty="0" smtClean="0"/>
              <a:t>4.</a:t>
            </a:r>
            <a:r>
              <a:rPr lang="zh-TW" altLang="en-US" dirty="0" smtClean="0"/>
              <a:t>生物科：榮獲第三名</a:t>
            </a:r>
            <a:r>
              <a:rPr lang="en-US" altLang="zh-TW" dirty="0" smtClean="0"/>
              <a:t>&amp;</a:t>
            </a:r>
            <a:r>
              <a:rPr lang="zh-TW" altLang="en-US" dirty="0" smtClean="0"/>
              <a:t>團隊合作獎 張宇睿、古裕民</a:t>
            </a:r>
            <a:br>
              <a:rPr lang="zh-TW" altLang="en-US" dirty="0" smtClean="0"/>
            </a:br>
            <a:r>
              <a:rPr lang="zh-TW" altLang="en-US" dirty="0" smtClean="0"/>
              <a:t>指導老師：藍霖老師、林明毅老師</a:t>
            </a:r>
            <a:br>
              <a:rPr lang="zh-TW" altLang="en-US" dirty="0" smtClean="0"/>
            </a:br>
            <a:r>
              <a:rPr lang="en-US" altLang="zh-TW" dirty="0" smtClean="0"/>
              <a:t>5.</a:t>
            </a:r>
            <a:r>
              <a:rPr lang="zh-TW" altLang="en-US" dirty="0" smtClean="0"/>
              <a:t>應科</a:t>
            </a:r>
            <a:r>
              <a:rPr lang="en-US" altLang="zh-TW" dirty="0" smtClean="0"/>
              <a:t>-</a:t>
            </a:r>
            <a:r>
              <a:rPr lang="zh-TW" altLang="en-US" dirty="0" smtClean="0"/>
              <a:t>機電與資訊：榮獲第三名 李唯綸、李尚哲、陳序倫</a:t>
            </a:r>
            <a:br>
              <a:rPr lang="zh-TW" altLang="en-US" dirty="0" smtClean="0"/>
            </a:br>
            <a:r>
              <a:rPr lang="zh-TW" altLang="en-US" dirty="0" smtClean="0"/>
              <a:t>指導老師：石金城老師</a:t>
            </a:r>
            <a:br>
              <a:rPr lang="zh-TW" altLang="en-US" dirty="0" smtClean="0"/>
            </a:br>
            <a:r>
              <a:rPr lang="en-US" altLang="zh-TW" dirty="0" smtClean="0"/>
              <a:t>6.</a:t>
            </a:r>
            <a:r>
              <a:rPr lang="zh-TW" altLang="en-US" dirty="0" smtClean="0"/>
              <a:t>應科</a:t>
            </a:r>
            <a:r>
              <a:rPr lang="en-US" altLang="zh-TW" dirty="0" smtClean="0"/>
              <a:t>-</a:t>
            </a:r>
            <a:r>
              <a:rPr lang="zh-TW" altLang="en-US" dirty="0" smtClean="0"/>
              <a:t>環保與民生：榮獲佳作 盧怡瑾、吳瑀緹、陳姿穎</a:t>
            </a:r>
            <a:br>
              <a:rPr lang="zh-TW" altLang="en-US" dirty="0" smtClean="0"/>
            </a:br>
            <a:r>
              <a:rPr lang="zh-TW" altLang="en-US" dirty="0" smtClean="0"/>
              <a:t>指導老師：吳鳴肯老師、蘇敬菱老師</a:t>
            </a:r>
            <a:br>
              <a:rPr lang="zh-TW" altLang="en-US" dirty="0" smtClean="0"/>
            </a:br>
            <a:r>
              <a:rPr lang="en-US" altLang="zh-TW" dirty="0" smtClean="0"/>
              <a:t>7.</a:t>
            </a:r>
            <a:r>
              <a:rPr lang="zh-TW" altLang="en-US" dirty="0" smtClean="0"/>
              <a:t>應科</a:t>
            </a:r>
            <a:r>
              <a:rPr lang="en-US" altLang="zh-TW" dirty="0" smtClean="0"/>
              <a:t>-</a:t>
            </a:r>
            <a:r>
              <a:rPr lang="zh-TW" altLang="en-US" dirty="0" smtClean="0"/>
              <a:t>機電與資訊：榮獲佳作 吳睿洋</a:t>
            </a:r>
            <a:br>
              <a:rPr lang="zh-TW" altLang="en-US" dirty="0" smtClean="0"/>
            </a:br>
            <a:r>
              <a:rPr lang="zh-TW" altLang="en-US" dirty="0" smtClean="0"/>
              <a:t>指導老師：江俊龍老師、吳鳴肯老師</a:t>
            </a:r>
            <a:br>
              <a:rPr lang="zh-TW" altLang="en-US" dirty="0" smtClean="0"/>
            </a:br>
            <a:r>
              <a:rPr lang="en-US" altLang="zh-TW" dirty="0" smtClean="0"/>
              <a:t>8.</a:t>
            </a:r>
            <a:r>
              <a:rPr lang="zh-TW" altLang="en-US" dirty="0" smtClean="0"/>
              <a:t>物理科：榮獲探究精神獎 簡珮純、蔡勝桓</a:t>
            </a:r>
            <a:br>
              <a:rPr lang="zh-TW" altLang="en-US" dirty="0" smtClean="0"/>
            </a:br>
            <a:r>
              <a:rPr lang="zh-TW" altLang="en-US" dirty="0" smtClean="0"/>
              <a:t>指導老師：李曉菁老師</a:t>
            </a:r>
            <a:br>
              <a:rPr lang="zh-TW" altLang="en-US" dirty="0" smtClean="0"/>
            </a:br>
            <a:r>
              <a:rPr lang="zh-TW" altLang="en-US" dirty="0"/>
              <a:t/>
            </a:r>
            <a:br>
              <a:rPr lang="zh-TW" altLang="en-US" dirty="0"/>
            </a:br>
            <a:r>
              <a:rPr lang="zh-TW" altLang="en-US" dirty="0"/>
              <a:t>恭喜獲獎同學</a:t>
            </a:r>
            <a:r>
              <a:rPr lang="en-US" altLang="zh-TW" dirty="0"/>
              <a:t>!</a:t>
            </a:r>
            <a:r>
              <a:rPr lang="zh-TW" altLang="en-US" dirty="0"/>
              <a:t>感謝指導老師</a:t>
            </a:r>
            <a:r>
              <a:rPr lang="en-US" altLang="zh-TW" dirty="0"/>
              <a:t>!</a:t>
            </a:r>
            <a:endParaRPr lang="zh-TW" altLang="en-US" dirty="0"/>
          </a:p>
        </p:txBody>
      </p:sp>
    </p:spTree>
    <p:extLst>
      <p:ext uri="{BB962C8B-B14F-4D97-AF65-F5344CB8AC3E}">
        <p14:creationId xmlns:p14="http://schemas.microsoft.com/office/powerpoint/2010/main" val="513119032"/>
      </p:ext>
    </p:extLst>
  </p:cSld>
  <p:clrMapOvr>
    <a:masterClrMapping/>
  </p:clrMapOvr>
  <p:transition advClick="0" advTm="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2018</a:t>
            </a:r>
            <a:r>
              <a:rPr lang="zh-TW" altLang="en-US" dirty="0"/>
              <a:t>第二屆林燈文學獎結果出爐</a:t>
            </a:r>
            <a:r>
              <a:rPr lang="en-US" altLang="zh-TW" dirty="0"/>
              <a:t>,</a:t>
            </a:r>
            <a:r>
              <a:rPr lang="zh-TW" altLang="en-US" dirty="0"/>
              <a:t>本校表現優異</a:t>
            </a:r>
            <a:r>
              <a:rPr lang="en-US" altLang="zh-TW" dirty="0"/>
              <a:t>,</a:t>
            </a:r>
            <a:r>
              <a:rPr lang="zh-TW" altLang="en-US" dirty="0"/>
              <a:t>大放異彩</a:t>
            </a:r>
            <a:r>
              <a:rPr lang="en-US" altLang="zh-TW" dirty="0" smtClean="0"/>
              <a:t>!</a:t>
            </a:r>
            <a:r>
              <a:rPr lang="en-US" altLang="zh-TW" sz="2700" dirty="0" smtClean="0"/>
              <a:t>20190217</a:t>
            </a:r>
            <a:endParaRPr lang="zh-TW" altLang="en-US" sz="2700" dirty="0"/>
          </a:p>
        </p:txBody>
      </p:sp>
      <p:sp>
        <p:nvSpPr>
          <p:cNvPr id="3" name="內容版面配置區 2"/>
          <p:cNvSpPr>
            <a:spLocks noGrp="1"/>
          </p:cNvSpPr>
          <p:nvPr>
            <p:ph idx="1"/>
          </p:nvPr>
        </p:nvSpPr>
        <p:spPr/>
        <p:txBody>
          <a:bodyPr>
            <a:normAutofit/>
          </a:bodyPr>
          <a:lstStyle/>
          <a:p>
            <a:r>
              <a:rPr lang="en-US" altLang="zh-TW" dirty="0"/>
              <a:t>2018</a:t>
            </a:r>
            <a:r>
              <a:rPr lang="zh-TW" altLang="en-US" dirty="0"/>
              <a:t>第二屆林燈文學獎</a:t>
            </a:r>
            <a:br>
              <a:rPr lang="zh-TW" altLang="en-US" dirty="0"/>
            </a:br>
            <a:r>
              <a:rPr lang="zh-TW" altLang="en-US" dirty="0"/>
              <a:t>復興國中學生現代詩組得獎名單：</a:t>
            </a:r>
            <a:br>
              <a:rPr lang="zh-TW" altLang="en-US" dirty="0"/>
            </a:br>
            <a:r>
              <a:rPr lang="zh-TW" altLang="en-US" dirty="0"/>
              <a:t>首獎 </a:t>
            </a:r>
            <a:r>
              <a:rPr lang="en-US" altLang="zh-TW" dirty="0"/>
              <a:t>913</a:t>
            </a:r>
            <a:r>
              <a:rPr lang="zh-TW" altLang="en-US" dirty="0"/>
              <a:t>李易宸－原民秘湯</a:t>
            </a:r>
            <a:br>
              <a:rPr lang="zh-TW" altLang="en-US" dirty="0"/>
            </a:br>
            <a:r>
              <a:rPr lang="zh-TW" altLang="en-US" dirty="0"/>
              <a:t>二獎 </a:t>
            </a:r>
            <a:r>
              <a:rPr lang="en-US" altLang="zh-TW" dirty="0"/>
              <a:t>706</a:t>
            </a:r>
            <a:r>
              <a:rPr lang="zh-TW" altLang="en-US" dirty="0"/>
              <a:t>楊舒惟－行方不明</a:t>
            </a:r>
            <a:br>
              <a:rPr lang="zh-TW" altLang="en-US" dirty="0"/>
            </a:br>
            <a:r>
              <a:rPr lang="zh-TW" altLang="en-US" dirty="0"/>
              <a:t>佳作 </a:t>
            </a:r>
            <a:r>
              <a:rPr lang="en-US" altLang="zh-TW" dirty="0"/>
              <a:t>807</a:t>
            </a:r>
            <a:r>
              <a:rPr lang="zh-TW" altLang="en-US" dirty="0"/>
              <a:t>許詩涔－蘭城四季</a:t>
            </a:r>
            <a:br>
              <a:rPr lang="zh-TW" altLang="en-US" dirty="0"/>
            </a:br>
            <a:r>
              <a:rPr lang="zh-TW" altLang="en-US" dirty="0"/>
              <a:t>佳作 </a:t>
            </a:r>
            <a:r>
              <a:rPr lang="en-US" altLang="zh-TW" dirty="0"/>
              <a:t>805</a:t>
            </a:r>
            <a:r>
              <a:rPr lang="zh-TW" altLang="en-US" dirty="0"/>
              <a:t>盧宜宏－礁溪洗魂舒</a:t>
            </a:r>
            <a:br>
              <a:rPr lang="zh-TW" altLang="en-US" dirty="0"/>
            </a:br>
            <a:r>
              <a:rPr lang="en-US" altLang="zh-TW" dirty="0"/>
              <a:t/>
            </a:r>
            <a:br>
              <a:rPr lang="en-US" altLang="zh-TW" dirty="0"/>
            </a:br>
            <a:r>
              <a:rPr lang="zh-TW" altLang="en-US" dirty="0"/>
              <a:t>恭喜以上獲獎同學，也感謝校內老師的指導，作品一併附上，歡迎師生賞讀。</a:t>
            </a:r>
          </a:p>
        </p:txBody>
      </p:sp>
    </p:spTree>
    <p:extLst>
      <p:ext uri="{BB962C8B-B14F-4D97-AF65-F5344CB8AC3E}">
        <p14:creationId xmlns:p14="http://schemas.microsoft.com/office/powerpoint/2010/main" val="2639454380"/>
      </p:ext>
    </p:extLst>
  </p:cSld>
  <p:clrMapOvr>
    <a:masterClrMapping/>
  </p:clrMapOvr>
  <p:transition advClick="0" advTm="5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恭賀！本校黃翊姍同學榮獲</a:t>
            </a:r>
            <a:r>
              <a:rPr lang="en-US" altLang="zh-TW" dirty="0"/>
              <a:t>107</a:t>
            </a:r>
            <a:r>
              <a:rPr lang="zh-TW" altLang="en-US" dirty="0"/>
              <a:t>宜蘭縣「世界閱讀日──閱讀達人」表揚</a:t>
            </a:r>
          </a:p>
        </p:txBody>
      </p:sp>
      <p:sp>
        <p:nvSpPr>
          <p:cNvPr id="3" name="內容版面配置區 2"/>
          <p:cNvSpPr>
            <a:spLocks noGrp="1"/>
          </p:cNvSpPr>
          <p:nvPr>
            <p:ph idx="1"/>
          </p:nvPr>
        </p:nvSpPr>
        <p:spPr/>
        <p:txBody>
          <a:bodyPr/>
          <a:lstStyle/>
          <a:p>
            <a:endParaRPr lang="zh-TW" altLang="en-US" dirty="0"/>
          </a:p>
        </p:txBody>
      </p:sp>
    </p:spTree>
    <p:extLst>
      <p:ext uri="{BB962C8B-B14F-4D97-AF65-F5344CB8AC3E}">
        <p14:creationId xmlns:p14="http://schemas.microsoft.com/office/powerpoint/2010/main" val="2032122754"/>
      </p:ext>
    </p:extLst>
  </p:cSld>
  <p:clrMapOvr>
    <a:masterClrMapping/>
  </p:clrMapOvr>
  <p:transition advClick="0" advTm="5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107</a:t>
            </a:r>
            <a:r>
              <a:rPr lang="zh-TW" altLang="en-US" dirty="0"/>
              <a:t>學年度宜蘭瘋學習</a:t>
            </a:r>
            <a:r>
              <a:rPr lang="en-US" altLang="zh-TW" dirty="0"/>
              <a:t>【</a:t>
            </a:r>
            <a:r>
              <a:rPr lang="zh-TW" altLang="en-US" dirty="0"/>
              <a:t>簡報達人擂台賽</a:t>
            </a:r>
            <a:r>
              <a:rPr lang="en-US" altLang="zh-TW" dirty="0"/>
              <a:t>】</a:t>
            </a:r>
            <a:r>
              <a:rPr lang="zh-TW" altLang="en-US" dirty="0"/>
              <a:t>本校得獎</a:t>
            </a:r>
          </a:p>
        </p:txBody>
      </p:sp>
      <p:sp>
        <p:nvSpPr>
          <p:cNvPr id="3" name="內容版面配置區 2"/>
          <p:cNvSpPr>
            <a:spLocks noGrp="1"/>
          </p:cNvSpPr>
          <p:nvPr>
            <p:ph idx="1"/>
          </p:nvPr>
        </p:nvSpPr>
        <p:spPr/>
        <p:txBody>
          <a:bodyPr/>
          <a:lstStyle/>
          <a:p>
            <a:r>
              <a:rPr lang="zh-TW" altLang="en-US" dirty="0"/>
              <a:t>國中組 優等 陳序倫 簡珮純 游子萱</a:t>
            </a:r>
            <a:br>
              <a:rPr lang="zh-TW" altLang="en-US" dirty="0"/>
            </a:br>
            <a:r>
              <a:rPr lang="zh-TW" altLang="en-US" dirty="0"/>
              <a:t>國中組 佳作 褚曼淳 莊子靚　</a:t>
            </a:r>
          </a:p>
        </p:txBody>
      </p:sp>
    </p:spTree>
    <p:extLst>
      <p:ext uri="{BB962C8B-B14F-4D97-AF65-F5344CB8AC3E}">
        <p14:creationId xmlns:p14="http://schemas.microsoft.com/office/powerpoint/2010/main" val="3458869458"/>
      </p:ext>
    </p:extLst>
  </p:cSld>
  <p:clrMapOvr>
    <a:masterClrMapping/>
  </p:clrMapOvr>
  <p:transition advClick="0" advTm="5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田徑隊全國賽捷報</a:t>
            </a:r>
            <a:r>
              <a:rPr lang="en-US" altLang="zh-TW" dirty="0"/>
              <a:t>!</a:t>
            </a:r>
            <a:br>
              <a:rPr lang="en-US" altLang="zh-TW" dirty="0"/>
            </a:br>
            <a:r>
              <a:rPr lang="zh-TW" altLang="en-US" dirty="0"/>
              <a:t>田徑隊參加</a:t>
            </a:r>
            <a:r>
              <a:rPr lang="en-US" altLang="zh-TW" dirty="0"/>
              <a:t>108</a:t>
            </a:r>
            <a:r>
              <a:rPr lang="zh-TW" altLang="en-US" dirty="0"/>
              <a:t>年全國中等學校運動會，獲得</a:t>
            </a:r>
            <a:r>
              <a:rPr lang="en-US" altLang="zh-TW" dirty="0"/>
              <a:t>1</a:t>
            </a:r>
            <a:r>
              <a:rPr lang="zh-TW" altLang="en-US" dirty="0"/>
              <a:t>金</a:t>
            </a:r>
            <a:r>
              <a:rPr lang="en-US" altLang="zh-TW" dirty="0"/>
              <a:t>1</a:t>
            </a:r>
            <a:r>
              <a:rPr lang="zh-TW" altLang="en-US" dirty="0"/>
              <a:t>銀兩面獎牌，計</a:t>
            </a:r>
            <a:r>
              <a:rPr lang="en-US" altLang="zh-TW" dirty="0"/>
              <a:t>6</a:t>
            </a:r>
            <a:r>
              <a:rPr lang="zh-TW" altLang="en-US" dirty="0"/>
              <a:t>單項獲得全國前八名，總錦標獲得全國第四名佳績</a:t>
            </a:r>
            <a:r>
              <a:rPr lang="zh-TW" altLang="en-US" dirty="0" smtClean="0"/>
              <a:t>。</a:t>
            </a:r>
            <a:r>
              <a:rPr lang="en-US" altLang="zh-TW" dirty="0" smtClean="0"/>
              <a:t>1080426</a:t>
            </a:r>
            <a:endParaRPr lang="zh-TW" altLang="en-US" dirty="0"/>
          </a:p>
        </p:txBody>
      </p:sp>
      <p:sp>
        <p:nvSpPr>
          <p:cNvPr id="3" name="內容版面配置區 2"/>
          <p:cNvSpPr>
            <a:spLocks noGrp="1"/>
          </p:cNvSpPr>
          <p:nvPr>
            <p:ph idx="1"/>
          </p:nvPr>
        </p:nvSpPr>
        <p:spPr>
          <a:xfrm>
            <a:off x="457200" y="2636912"/>
            <a:ext cx="8229600" cy="3489251"/>
          </a:xfrm>
        </p:spPr>
        <p:txBody>
          <a:bodyPr/>
          <a:lstStyle/>
          <a:p>
            <a:r>
              <a:rPr lang="en-US" altLang="zh-TW" dirty="0"/>
              <a:t>914 </a:t>
            </a:r>
            <a:r>
              <a:rPr lang="zh-TW" altLang="en-US" dirty="0"/>
              <a:t>鍾欣儒 國女</a:t>
            </a:r>
            <a:r>
              <a:rPr lang="en-US" altLang="zh-TW" dirty="0"/>
              <a:t>400M</a:t>
            </a:r>
            <a:r>
              <a:rPr lang="zh-TW" altLang="en-US" dirty="0"/>
              <a:t>跨欄 第一名</a:t>
            </a:r>
            <a:br>
              <a:rPr lang="zh-TW" altLang="en-US" dirty="0"/>
            </a:br>
            <a:r>
              <a:rPr lang="en-US" altLang="zh-TW" dirty="0"/>
              <a:t>901 </a:t>
            </a:r>
            <a:r>
              <a:rPr lang="zh-TW" altLang="en-US" dirty="0"/>
              <a:t>黃芷琪 國女鏈球 第二名</a:t>
            </a:r>
            <a:br>
              <a:rPr lang="zh-TW" altLang="en-US" dirty="0"/>
            </a:br>
            <a:r>
              <a:rPr lang="en-US" altLang="zh-TW" dirty="0"/>
              <a:t>917 </a:t>
            </a:r>
            <a:r>
              <a:rPr lang="zh-TW" altLang="en-US" dirty="0"/>
              <a:t>莊多佳 國女混合運動 第四名</a:t>
            </a:r>
            <a:br>
              <a:rPr lang="zh-TW" altLang="en-US" dirty="0"/>
            </a:br>
            <a:r>
              <a:rPr lang="en-US" altLang="zh-TW" dirty="0"/>
              <a:t>807 </a:t>
            </a:r>
            <a:r>
              <a:rPr lang="zh-TW" altLang="en-US" dirty="0"/>
              <a:t>李家睿 國男撐竿跳高 第八名</a:t>
            </a:r>
            <a:br>
              <a:rPr lang="zh-TW" altLang="en-US" dirty="0"/>
            </a:br>
            <a:r>
              <a:rPr lang="en-US" altLang="zh-TW" dirty="0"/>
              <a:t>801 </a:t>
            </a:r>
            <a:r>
              <a:rPr lang="zh-TW" altLang="en-US" dirty="0"/>
              <a:t>林駿晨 國男鐵餅 第八名</a:t>
            </a:r>
            <a:br>
              <a:rPr lang="zh-TW" altLang="en-US" dirty="0"/>
            </a:br>
            <a:r>
              <a:rPr lang="en-US" altLang="zh-TW" dirty="0"/>
              <a:t>914 </a:t>
            </a:r>
            <a:r>
              <a:rPr lang="zh-TW" altLang="en-US" dirty="0"/>
              <a:t>鍾欣儒 國女</a:t>
            </a:r>
            <a:r>
              <a:rPr lang="en-US" altLang="zh-TW" dirty="0"/>
              <a:t>100M</a:t>
            </a:r>
            <a:r>
              <a:rPr lang="zh-TW" altLang="en-US" dirty="0"/>
              <a:t>跨欄 第八名　</a:t>
            </a:r>
          </a:p>
        </p:txBody>
      </p:sp>
    </p:spTree>
    <p:extLst>
      <p:ext uri="{BB962C8B-B14F-4D97-AF65-F5344CB8AC3E}">
        <p14:creationId xmlns:p14="http://schemas.microsoft.com/office/powerpoint/2010/main" val="1760502079"/>
      </p:ext>
    </p:extLst>
  </p:cSld>
  <p:clrMapOvr>
    <a:masterClrMapping/>
  </p:clrMapOvr>
  <p:transition advClick="0" advTm="5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狂賀：本校女籃隊首度參加全國國中甲組籃球聯賽即獲得第四名之佳績</a:t>
            </a:r>
            <a:r>
              <a:rPr lang="zh-TW" altLang="en-US" dirty="0" smtClean="0"/>
              <a:t>。</a:t>
            </a:r>
            <a:r>
              <a:rPr lang="en-US" altLang="zh-TW" dirty="0" smtClean="0"/>
              <a:t>1080423</a:t>
            </a:r>
            <a:r>
              <a:rPr lang="zh-TW" altLang="en-US" dirty="0"/>
              <a:t>　</a:t>
            </a:r>
          </a:p>
        </p:txBody>
      </p:sp>
      <p:sp>
        <p:nvSpPr>
          <p:cNvPr id="3" name="內容版面配置區 2"/>
          <p:cNvSpPr>
            <a:spLocks noGrp="1"/>
          </p:cNvSpPr>
          <p:nvPr>
            <p:ph idx="1"/>
          </p:nvPr>
        </p:nvSpPr>
        <p:spPr/>
        <p:txBody>
          <a:bodyPr>
            <a:normAutofit fontScale="92500" lnSpcReduction="20000"/>
          </a:bodyPr>
          <a:lstStyle/>
          <a:p>
            <a:r>
              <a:rPr lang="zh-TW" altLang="en-US" dirty="0"/>
              <a:t>賀本校女籃隊參加</a:t>
            </a:r>
            <a:r>
              <a:rPr lang="en-US" altLang="zh-TW" dirty="0"/>
              <a:t>107</a:t>
            </a:r>
            <a:r>
              <a:rPr lang="zh-TW" altLang="en-US" dirty="0"/>
              <a:t>學年全國國中甲組籃球聯賽獲得第四名，感謝周俊雄教練、高世杰教練辛苦指導，更感謝球員「全力以赴、永不放棄」的精神為學校爭取佳績。</a:t>
            </a:r>
            <a:br>
              <a:rPr lang="zh-TW" altLang="en-US" dirty="0"/>
            </a:br>
            <a:r>
              <a:rPr lang="zh-TW" altLang="en-US" dirty="0"/>
              <a:t>女籃隊球員名單：</a:t>
            </a:r>
            <a:br>
              <a:rPr lang="zh-TW" altLang="en-US" dirty="0"/>
            </a:br>
            <a:r>
              <a:rPr lang="en-US" altLang="zh-TW" dirty="0"/>
              <a:t>904-29 </a:t>
            </a:r>
            <a:r>
              <a:rPr lang="zh-TW" altLang="en-US" dirty="0"/>
              <a:t>陳愛佳 </a:t>
            </a:r>
            <a:r>
              <a:rPr lang="en-US" altLang="zh-TW" dirty="0"/>
              <a:t>911-25 </a:t>
            </a:r>
            <a:r>
              <a:rPr lang="zh-TW" altLang="en-US" dirty="0"/>
              <a:t>游宛穎 </a:t>
            </a:r>
            <a:r>
              <a:rPr lang="en-US" altLang="zh-TW" dirty="0"/>
              <a:t>803-19 </a:t>
            </a:r>
            <a:r>
              <a:rPr lang="zh-TW" altLang="en-US" dirty="0"/>
              <a:t>古宜諼 </a:t>
            </a:r>
            <a:r>
              <a:rPr lang="en-US" altLang="zh-TW" dirty="0"/>
              <a:t>804-26 </a:t>
            </a:r>
            <a:r>
              <a:rPr lang="zh-TW" altLang="en-US" dirty="0"/>
              <a:t>鄭莉萱 </a:t>
            </a:r>
            <a:r>
              <a:rPr lang="en-US" altLang="zh-TW" dirty="0"/>
              <a:t>806-16 </a:t>
            </a:r>
            <a:r>
              <a:rPr lang="zh-TW" altLang="en-US" dirty="0"/>
              <a:t>丁 羽</a:t>
            </a:r>
            <a:br>
              <a:rPr lang="zh-TW" altLang="en-US" dirty="0"/>
            </a:br>
            <a:r>
              <a:rPr lang="en-US" altLang="zh-TW" dirty="0"/>
              <a:t>806-21 </a:t>
            </a:r>
            <a:r>
              <a:rPr lang="zh-TW" altLang="en-US" dirty="0"/>
              <a:t>張聿嵐 </a:t>
            </a:r>
            <a:r>
              <a:rPr lang="en-US" altLang="zh-TW" dirty="0"/>
              <a:t>806-24 </a:t>
            </a:r>
            <a:r>
              <a:rPr lang="zh-TW" altLang="en-US" dirty="0"/>
              <a:t>馮英慈 </a:t>
            </a:r>
            <a:r>
              <a:rPr lang="en-US" altLang="zh-TW" dirty="0"/>
              <a:t>809-18 </a:t>
            </a:r>
            <a:r>
              <a:rPr lang="zh-TW" altLang="en-US" dirty="0"/>
              <a:t>吳珮璿 </a:t>
            </a:r>
            <a:r>
              <a:rPr lang="en-US" altLang="zh-TW" dirty="0"/>
              <a:t>812-23 </a:t>
            </a:r>
            <a:r>
              <a:rPr lang="zh-TW" altLang="en-US" dirty="0"/>
              <a:t>郭慧茹 </a:t>
            </a:r>
            <a:r>
              <a:rPr lang="en-US" altLang="zh-TW" dirty="0"/>
              <a:t>812-26 </a:t>
            </a:r>
            <a:r>
              <a:rPr lang="zh-TW" altLang="en-US" dirty="0"/>
              <a:t>陳鈺茹</a:t>
            </a:r>
            <a:br>
              <a:rPr lang="zh-TW" altLang="en-US" dirty="0"/>
            </a:br>
            <a:r>
              <a:rPr lang="en-US" altLang="zh-TW" dirty="0"/>
              <a:t>703-16 </a:t>
            </a:r>
            <a:r>
              <a:rPr lang="zh-TW" altLang="en-US" dirty="0"/>
              <a:t>石晏禎 </a:t>
            </a:r>
            <a:r>
              <a:rPr lang="en-US" altLang="zh-TW" dirty="0"/>
              <a:t>705-22 </a:t>
            </a:r>
            <a:r>
              <a:rPr lang="zh-TW" altLang="en-US" dirty="0"/>
              <a:t>陳妤涵 </a:t>
            </a:r>
            <a:r>
              <a:rPr lang="en-US" altLang="zh-TW" dirty="0"/>
              <a:t>712-25 </a:t>
            </a:r>
            <a:r>
              <a:rPr lang="zh-TW" altLang="en-US" dirty="0"/>
              <a:t>楊巧聿 </a:t>
            </a:r>
            <a:r>
              <a:rPr lang="en-US" altLang="zh-TW" dirty="0"/>
              <a:t>715-23 </a:t>
            </a:r>
            <a:r>
              <a:rPr lang="zh-TW" altLang="en-US"/>
              <a:t>楊芷瑄</a:t>
            </a:r>
            <a:endParaRPr lang="zh-TW" altLang="en-US" dirty="0"/>
          </a:p>
        </p:txBody>
      </p:sp>
    </p:spTree>
    <p:extLst>
      <p:ext uri="{BB962C8B-B14F-4D97-AF65-F5344CB8AC3E}">
        <p14:creationId xmlns:p14="http://schemas.microsoft.com/office/powerpoint/2010/main" val="1330525328"/>
      </p:ext>
    </p:extLst>
  </p:cSld>
  <p:clrMapOvr>
    <a:masterClrMapping/>
  </p:clrMapOvr>
  <p:transition advClick="0" advTm="5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第</a:t>
            </a:r>
            <a:r>
              <a:rPr lang="en-US" altLang="zh-TW" dirty="0"/>
              <a:t>18</a:t>
            </a:r>
            <a:r>
              <a:rPr lang="zh-TW" altLang="en-US" dirty="0"/>
              <a:t>屆蘭陽文學少年文學獎得獎結果出爐，恭喜本校同學</a:t>
            </a:r>
            <a:r>
              <a:rPr lang="zh-TW" altLang="en-US" dirty="0" smtClean="0"/>
              <a:t>得獎</a:t>
            </a:r>
            <a:r>
              <a:rPr lang="en-US" altLang="zh-TW" sz="2700" dirty="0" smtClean="0"/>
              <a:t>1080430</a:t>
            </a:r>
            <a:endParaRPr lang="zh-TW" altLang="en-US" sz="2700" dirty="0"/>
          </a:p>
        </p:txBody>
      </p:sp>
      <p:sp>
        <p:nvSpPr>
          <p:cNvPr id="3" name="內容版面配置區 2"/>
          <p:cNvSpPr>
            <a:spLocks noGrp="1"/>
          </p:cNvSpPr>
          <p:nvPr>
            <p:ph idx="1"/>
          </p:nvPr>
        </p:nvSpPr>
        <p:spPr/>
        <p:txBody>
          <a:bodyPr>
            <a:normAutofit fontScale="92500" lnSpcReduction="20000"/>
          </a:bodyPr>
          <a:lstStyle/>
          <a:p>
            <a:r>
              <a:rPr lang="zh-TW" altLang="en-US" dirty="0"/>
              <a:t>第</a:t>
            </a:r>
            <a:r>
              <a:rPr lang="en-US" altLang="zh-TW" dirty="0"/>
              <a:t>18</a:t>
            </a:r>
            <a:r>
              <a:rPr lang="zh-TW" altLang="en-US" dirty="0"/>
              <a:t>屆蘭陽少年文學獎得獎名單：</a:t>
            </a:r>
            <a:br>
              <a:rPr lang="zh-TW" altLang="en-US" dirty="0"/>
            </a:br>
            <a:r>
              <a:rPr lang="zh-TW" altLang="en-US" dirty="0"/>
              <a:t/>
            </a:r>
            <a:br>
              <a:rPr lang="zh-TW" altLang="en-US" dirty="0"/>
            </a:br>
            <a:r>
              <a:rPr lang="en-US" altLang="zh-TW" dirty="0"/>
              <a:t>808-16 </a:t>
            </a:r>
            <a:r>
              <a:rPr lang="zh-TW" altLang="en-US" dirty="0"/>
              <a:t>李沁陵</a:t>
            </a:r>
            <a:r>
              <a:rPr lang="en-US" altLang="zh-TW" dirty="0"/>
              <a:t>- </a:t>
            </a:r>
            <a:r>
              <a:rPr lang="zh-TW" altLang="en-US" dirty="0"/>
              <a:t>小說類首獎</a:t>
            </a:r>
            <a:r>
              <a:rPr lang="en-US" altLang="zh-TW" dirty="0"/>
              <a:t>-</a:t>
            </a:r>
            <a:r>
              <a:rPr lang="zh-TW" altLang="en-US" dirty="0"/>
              <a:t>物歸原主</a:t>
            </a:r>
            <a:br>
              <a:rPr lang="zh-TW" altLang="en-US" dirty="0"/>
            </a:br>
            <a:r>
              <a:rPr lang="en-US" altLang="zh-TW" dirty="0"/>
              <a:t>808-09 </a:t>
            </a:r>
            <a:r>
              <a:rPr lang="zh-TW" altLang="en-US" dirty="0"/>
              <a:t>陳子騫</a:t>
            </a:r>
            <a:r>
              <a:rPr lang="en-US" altLang="zh-TW" dirty="0"/>
              <a:t>- </a:t>
            </a:r>
            <a:r>
              <a:rPr lang="zh-TW" altLang="en-US" dirty="0"/>
              <a:t>小說類貳獎</a:t>
            </a:r>
            <a:r>
              <a:rPr lang="en-US" altLang="zh-TW" dirty="0"/>
              <a:t>-</a:t>
            </a:r>
            <a:r>
              <a:rPr lang="zh-TW" altLang="en-US" dirty="0"/>
              <a:t>戲</a:t>
            </a:r>
            <a:br>
              <a:rPr lang="zh-TW" altLang="en-US" dirty="0"/>
            </a:br>
            <a:r>
              <a:rPr lang="zh-TW" altLang="en-US" dirty="0"/>
              <a:t/>
            </a:r>
            <a:br>
              <a:rPr lang="zh-TW" altLang="en-US" dirty="0"/>
            </a:br>
            <a:r>
              <a:rPr lang="en-US" altLang="zh-TW" dirty="0"/>
              <a:t>913-03 </a:t>
            </a:r>
            <a:r>
              <a:rPr lang="zh-TW" altLang="en-US" dirty="0"/>
              <a:t>李易宸</a:t>
            </a:r>
            <a:r>
              <a:rPr lang="en-US" altLang="zh-TW" dirty="0"/>
              <a:t>- </a:t>
            </a:r>
            <a:r>
              <a:rPr lang="zh-TW" altLang="en-US" dirty="0"/>
              <a:t>新詩類佳作</a:t>
            </a:r>
            <a:r>
              <a:rPr lang="en-US" altLang="zh-TW" dirty="0"/>
              <a:t>-</a:t>
            </a:r>
            <a:r>
              <a:rPr lang="zh-TW" altLang="en-US" dirty="0"/>
              <a:t>行險</a:t>
            </a:r>
            <a:r>
              <a:rPr lang="en-US" altLang="zh-TW" dirty="0"/>
              <a:t>--</a:t>
            </a:r>
            <a:r>
              <a:rPr lang="zh-TW" altLang="en-US" dirty="0"/>
              <a:t>記南澳古道</a:t>
            </a:r>
            <a:br>
              <a:rPr lang="zh-TW" altLang="en-US" dirty="0"/>
            </a:br>
            <a:r>
              <a:rPr lang="en-US" altLang="zh-TW" dirty="0"/>
              <a:t>801-01 </a:t>
            </a:r>
            <a:r>
              <a:rPr lang="zh-TW" altLang="en-US" dirty="0"/>
              <a:t>王宇祥</a:t>
            </a:r>
            <a:r>
              <a:rPr lang="en-US" altLang="zh-TW" dirty="0"/>
              <a:t>- </a:t>
            </a:r>
            <a:r>
              <a:rPr lang="zh-TW" altLang="en-US" dirty="0"/>
              <a:t>新詩類佳作</a:t>
            </a:r>
            <a:r>
              <a:rPr lang="en-US" altLang="zh-TW" dirty="0"/>
              <a:t>-</a:t>
            </a:r>
            <a:r>
              <a:rPr lang="zh-TW" altLang="en-US" dirty="0"/>
              <a:t>人生摩天輪</a:t>
            </a:r>
            <a:br>
              <a:rPr lang="zh-TW" altLang="en-US" dirty="0"/>
            </a:br>
            <a:r>
              <a:rPr lang="en-US" altLang="zh-TW" dirty="0"/>
              <a:t>803-03 </a:t>
            </a:r>
            <a:r>
              <a:rPr lang="zh-TW" altLang="en-US" dirty="0"/>
              <a:t>林傳翰</a:t>
            </a:r>
            <a:r>
              <a:rPr lang="en-US" altLang="zh-TW" dirty="0"/>
              <a:t>- </a:t>
            </a:r>
            <a:r>
              <a:rPr lang="zh-TW" altLang="en-US" dirty="0"/>
              <a:t>新詩類佳作</a:t>
            </a:r>
            <a:r>
              <a:rPr lang="en-US" altLang="zh-TW" dirty="0"/>
              <a:t>-</a:t>
            </a:r>
            <a:r>
              <a:rPr lang="zh-TW" altLang="en-US" dirty="0"/>
              <a:t>行過山</a:t>
            </a:r>
            <a:r>
              <a:rPr lang="en-US" altLang="zh-TW" dirty="0"/>
              <a:t>.</a:t>
            </a:r>
            <a:r>
              <a:rPr lang="zh-TW" altLang="en-US" dirty="0"/>
              <a:t>海</a:t>
            </a:r>
            <a:r>
              <a:rPr lang="en-US" altLang="zh-TW" dirty="0"/>
              <a:t>.</a:t>
            </a:r>
            <a:r>
              <a:rPr lang="zh-TW" altLang="en-US" dirty="0"/>
              <a:t>平原</a:t>
            </a:r>
            <a:r>
              <a:rPr lang="en-US" altLang="zh-TW" dirty="0"/>
              <a:t>--</a:t>
            </a:r>
            <a:r>
              <a:rPr lang="zh-TW" altLang="en-US" dirty="0"/>
              <a:t>記北迴鐵路</a:t>
            </a:r>
            <a:br>
              <a:rPr lang="zh-TW" altLang="en-US" dirty="0"/>
            </a:br>
            <a:r>
              <a:rPr lang="zh-TW" altLang="en-US" dirty="0"/>
              <a:t/>
            </a:r>
            <a:br>
              <a:rPr lang="zh-TW" altLang="en-US" dirty="0"/>
            </a:br>
            <a:r>
              <a:rPr lang="zh-TW" altLang="en-US" dirty="0"/>
              <a:t>★恭喜以上得獎同學，也感謝指導老師</a:t>
            </a:r>
            <a:r>
              <a:rPr lang="en-US" altLang="zh-TW" dirty="0"/>
              <a:t>:</a:t>
            </a:r>
            <a:r>
              <a:rPr lang="zh-TW" altLang="en-US" dirty="0"/>
              <a:t>詹明杰老師</a:t>
            </a:r>
          </a:p>
        </p:txBody>
      </p:sp>
    </p:spTree>
    <p:extLst>
      <p:ext uri="{BB962C8B-B14F-4D97-AF65-F5344CB8AC3E}">
        <p14:creationId xmlns:p14="http://schemas.microsoft.com/office/powerpoint/2010/main" val="1630120"/>
      </p:ext>
    </p:extLst>
  </p:cSld>
  <p:clrMapOvr>
    <a:masterClrMapping/>
  </p:clrMapOvr>
  <p:transition advClick="0" advTm="5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lstStyle/>
          <a:p>
            <a:r>
              <a:rPr lang="zh-TW" altLang="en-US" dirty="0"/>
              <a:t>狂賀！本校詹明杰老師榮獲</a:t>
            </a:r>
            <a:r>
              <a:rPr lang="en-US" altLang="zh-TW" dirty="0"/>
              <a:t>108</a:t>
            </a:r>
            <a:r>
              <a:rPr lang="zh-TW" altLang="en-US" dirty="0"/>
              <a:t>年杏壇芬芳獎殊榮</a:t>
            </a:r>
            <a:r>
              <a:rPr lang="en-US" altLang="zh-TW" smtClean="0"/>
              <a:t>..1080507</a:t>
            </a:r>
            <a:endParaRPr lang="zh-TW" altLang="en-US"/>
          </a:p>
        </p:txBody>
      </p:sp>
    </p:spTree>
    <p:extLst>
      <p:ext uri="{BB962C8B-B14F-4D97-AF65-F5344CB8AC3E}">
        <p14:creationId xmlns:p14="http://schemas.microsoft.com/office/powerpoint/2010/main" val="66949578"/>
      </p:ext>
    </p:extLst>
  </p:cSld>
  <p:clrMapOvr>
    <a:masterClrMapping/>
  </p:clrMapOvr>
  <p:transition advClick="0" advTm="5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908720"/>
            <a:ext cx="8229600" cy="1143000"/>
          </a:xfrm>
        </p:spPr>
        <p:txBody>
          <a:bodyPr>
            <a:normAutofit fontScale="90000"/>
          </a:bodyPr>
          <a:lstStyle/>
          <a:p>
            <a:r>
              <a:rPr lang="zh-TW" altLang="en-US" dirty="0"/>
              <a:t>恭喜復興</a:t>
            </a:r>
            <a:r>
              <a:rPr lang="zh-TW" altLang="en-US" dirty="0" smtClean="0"/>
              <a:t>國中五</a:t>
            </a:r>
            <a:r>
              <a:rPr lang="zh-TW" altLang="en-US" dirty="0"/>
              <a:t>位同學於</a:t>
            </a:r>
            <a:r>
              <a:rPr lang="en-US" altLang="zh-TW" dirty="0"/>
              <a:t>《</a:t>
            </a:r>
            <a:r>
              <a:rPr lang="zh-TW" altLang="en-US" dirty="0"/>
              <a:t>第</a:t>
            </a:r>
            <a:r>
              <a:rPr lang="en-US" altLang="zh-TW" dirty="0"/>
              <a:t>272</a:t>
            </a:r>
            <a:r>
              <a:rPr lang="zh-TW" altLang="en-US" dirty="0"/>
              <a:t>期蘭陽青年</a:t>
            </a:r>
            <a:r>
              <a:rPr lang="en-US" altLang="zh-TW" dirty="0"/>
              <a:t>》</a:t>
            </a:r>
            <a:r>
              <a:rPr lang="zh-TW" altLang="en-US" dirty="0"/>
              <a:t>投稿獲刊</a:t>
            </a:r>
          </a:p>
        </p:txBody>
      </p:sp>
      <p:sp>
        <p:nvSpPr>
          <p:cNvPr id="3" name="內容版面配置區 2"/>
          <p:cNvSpPr>
            <a:spLocks noGrp="1"/>
          </p:cNvSpPr>
          <p:nvPr>
            <p:ph idx="1"/>
          </p:nvPr>
        </p:nvSpPr>
        <p:spPr>
          <a:xfrm>
            <a:off x="457200" y="2132856"/>
            <a:ext cx="8229600" cy="4536504"/>
          </a:xfrm>
        </p:spPr>
        <p:txBody>
          <a:bodyPr>
            <a:normAutofit fontScale="92500" lnSpcReduction="20000"/>
          </a:bodyPr>
          <a:lstStyle/>
          <a:p>
            <a:r>
              <a:rPr lang="zh-TW" altLang="en-US" dirty="0"/>
              <a:t>第</a:t>
            </a:r>
            <a:r>
              <a:rPr lang="en-US" altLang="zh-TW" dirty="0"/>
              <a:t>272</a:t>
            </a:r>
            <a:r>
              <a:rPr lang="zh-TW" altLang="en-US" dirty="0"/>
              <a:t>期蘭陽青年</a:t>
            </a:r>
            <a:r>
              <a:rPr lang="en-US" altLang="zh-TW" dirty="0"/>
              <a:t>》</a:t>
            </a:r>
            <a:r>
              <a:rPr lang="zh-TW" altLang="en-US" dirty="0"/>
              <a:t>復興國中學生作品投稿獲刊錄用名單：</a:t>
            </a:r>
            <a:br>
              <a:rPr lang="zh-TW" altLang="en-US" dirty="0"/>
            </a:br>
            <a:r>
              <a:rPr lang="en-US" altLang="zh-TW" dirty="0"/>
              <a:t>【</a:t>
            </a:r>
            <a:r>
              <a:rPr lang="zh-TW" altLang="en-US" dirty="0"/>
              <a:t>現代詩</a:t>
            </a:r>
            <a:r>
              <a:rPr lang="en-US" altLang="zh-TW" dirty="0"/>
              <a:t>】808</a:t>
            </a:r>
            <a:r>
              <a:rPr lang="zh-TW" altLang="en-US" dirty="0"/>
              <a:t>班慕冬璃</a:t>
            </a:r>
            <a:r>
              <a:rPr lang="en-US" altLang="zh-TW" dirty="0"/>
              <a:t>(</a:t>
            </a:r>
            <a:r>
              <a:rPr lang="zh-TW" altLang="en-US" dirty="0"/>
              <a:t>張友馨</a:t>
            </a:r>
            <a:r>
              <a:rPr lang="en-US" altLang="zh-TW" dirty="0"/>
              <a:t>)《</a:t>
            </a:r>
            <a:r>
              <a:rPr lang="zh-TW" altLang="en-US" dirty="0"/>
              <a:t>夜色</a:t>
            </a:r>
            <a:r>
              <a:rPr lang="en-US" altLang="zh-TW" dirty="0"/>
              <a:t>》</a:t>
            </a:r>
            <a:r>
              <a:rPr lang="zh-TW" altLang="en-US" dirty="0"/>
              <a:t>、</a:t>
            </a:r>
            <a:r>
              <a:rPr lang="en-US" altLang="zh-TW" dirty="0"/>
              <a:t>《</a:t>
            </a:r>
            <a:r>
              <a:rPr lang="zh-TW" altLang="en-US" dirty="0"/>
              <a:t>亡命</a:t>
            </a:r>
            <a:r>
              <a:rPr lang="en-US" altLang="zh-TW" dirty="0"/>
              <a:t>》(</a:t>
            </a:r>
            <a:r>
              <a:rPr lang="zh-TW" altLang="en-US" dirty="0"/>
              <a:t>新詩社</a:t>
            </a:r>
            <a:r>
              <a:rPr lang="en-US" altLang="zh-TW" dirty="0"/>
              <a:t>)</a:t>
            </a:r>
            <a:br>
              <a:rPr lang="en-US" altLang="zh-TW" dirty="0"/>
            </a:br>
            <a:r>
              <a:rPr lang="en-US" altLang="zh-TW" dirty="0"/>
              <a:t>【</a:t>
            </a:r>
            <a:r>
              <a:rPr lang="zh-TW" altLang="en-US" dirty="0"/>
              <a:t>現代詩</a:t>
            </a:r>
            <a:r>
              <a:rPr lang="en-US" altLang="zh-TW" dirty="0"/>
              <a:t>】811</a:t>
            </a:r>
            <a:r>
              <a:rPr lang="zh-TW" altLang="en-US" dirty="0"/>
              <a:t>班陳亮吟</a:t>
            </a:r>
            <a:r>
              <a:rPr lang="en-US" altLang="zh-TW" dirty="0"/>
              <a:t>《</a:t>
            </a:r>
            <a:r>
              <a:rPr lang="zh-TW" altLang="en-US" dirty="0"/>
              <a:t>母校</a:t>
            </a:r>
            <a:r>
              <a:rPr lang="en-US" altLang="zh-TW" dirty="0"/>
              <a:t>》</a:t>
            </a:r>
            <a:br>
              <a:rPr lang="en-US" altLang="zh-TW" dirty="0"/>
            </a:br>
            <a:r>
              <a:rPr lang="en-US" altLang="zh-TW" dirty="0"/>
              <a:t>【</a:t>
            </a:r>
            <a:r>
              <a:rPr lang="zh-TW" altLang="en-US" dirty="0"/>
              <a:t>散 文</a:t>
            </a:r>
            <a:r>
              <a:rPr lang="en-US" altLang="zh-TW" dirty="0"/>
              <a:t>】811</a:t>
            </a:r>
            <a:r>
              <a:rPr lang="zh-TW" altLang="en-US" dirty="0"/>
              <a:t>班陳芊羽</a:t>
            </a:r>
            <a:r>
              <a:rPr lang="en-US" altLang="zh-TW" dirty="0"/>
              <a:t>《</a:t>
            </a:r>
            <a:r>
              <a:rPr lang="zh-TW" altLang="en-US" dirty="0"/>
              <a:t>少女情懷總是詩</a:t>
            </a:r>
            <a:r>
              <a:rPr lang="en-US" altLang="zh-TW" dirty="0"/>
              <a:t>》</a:t>
            </a:r>
            <a:br>
              <a:rPr lang="en-US" altLang="zh-TW" dirty="0"/>
            </a:br>
            <a:r>
              <a:rPr lang="en-US" altLang="zh-TW" dirty="0"/>
              <a:t>【</a:t>
            </a:r>
            <a:r>
              <a:rPr lang="zh-TW" altLang="en-US" dirty="0"/>
              <a:t>散 文</a:t>
            </a:r>
            <a:r>
              <a:rPr lang="en-US" altLang="zh-TW" dirty="0"/>
              <a:t>】814</a:t>
            </a:r>
            <a:r>
              <a:rPr lang="zh-TW" altLang="en-US" dirty="0"/>
              <a:t>班馬儀岑</a:t>
            </a:r>
            <a:r>
              <a:rPr lang="en-US" altLang="zh-TW" dirty="0"/>
              <a:t>《</a:t>
            </a:r>
            <a:r>
              <a:rPr lang="zh-TW" altLang="en-US" dirty="0"/>
              <a:t>傾聽大自然的聲音</a:t>
            </a:r>
            <a:r>
              <a:rPr lang="en-US" altLang="zh-TW" dirty="0"/>
              <a:t>》</a:t>
            </a:r>
            <a:br>
              <a:rPr lang="en-US" altLang="zh-TW" dirty="0"/>
            </a:br>
            <a:r>
              <a:rPr lang="en-US" altLang="zh-TW" dirty="0"/>
              <a:t>【</a:t>
            </a:r>
            <a:r>
              <a:rPr lang="zh-TW" altLang="en-US" dirty="0"/>
              <a:t>漫 畫</a:t>
            </a:r>
            <a:r>
              <a:rPr lang="en-US" altLang="zh-TW" dirty="0"/>
              <a:t>】808</a:t>
            </a:r>
            <a:r>
              <a:rPr lang="zh-TW" altLang="en-US" dirty="0"/>
              <a:t>班夜鳴雪 </a:t>
            </a:r>
            <a:r>
              <a:rPr lang="en-US" altLang="zh-TW" dirty="0"/>
              <a:t>(</a:t>
            </a:r>
            <a:r>
              <a:rPr lang="zh-TW" altLang="en-US" dirty="0"/>
              <a:t>沈宇倢</a:t>
            </a:r>
            <a:r>
              <a:rPr lang="en-US" altLang="zh-TW" dirty="0"/>
              <a:t>)</a:t>
            </a:r>
            <a:br>
              <a:rPr lang="en-US" altLang="zh-TW" dirty="0"/>
            </a:br>
            <a:r>
              <a:rPr lang="zh-TW" altLang="en-US" dirty="0"/>
              <a:t>感謝校內老師指導，作品內容歡迎師生點選附件賞讀，也歡迎同學們踴躍投稿 </a:t>
            </a:r>
            <a:br>
              <a:rPr lang="zh-TW" altLang="en-US" dirty="0"/>
            </a:br>
            <a:r>
              <a:rPr lang="zh-TW" altLang="en-US" dirty="0"/>
              <a:t>蘭陽青年投稿信箱 </a:t>
            </a:r>
            <a:r>
              <a:rPr lang="en-US" altLang="zh-TW" dirty="0"/>
              <a:t>yilan_youth@yahoo.com.tw</a:t>
            </a:r>
            <a:r>
              <a:rPr lang="zh-TW" altLang="en-US" dirty="0"/>
              <a:t>　</a:t>
            </a:r>
          </a:p>
        </p:txBody>
      </p:sp>
    </p:spTree>
    <p:extLst>
      <p:ext uri="{BB962C8B-B14F-4D97-AF65-F5344CB8AC3E}">
        <p14:creationId xmlns:p14="http://schemas.microsoft.com/office/powerpoint/2010/main" val="3967644111"/>
      </p:ext>
    </p:extLst>
  </p:cSld>
  <p:clrMapOvr>
    <a:masterClrMapping/>
  </p:clrMapOvr>
  <p:transition advClick="0" advTm="5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2019</a:t>
            </a:r>
            <a:r>
              <a:rPr lang="zh-TW" altLang="en-US" dirty="0"/>
              <a:t>世界機關王大賽宜蘭區初賽</a:t>
            </a:r>
            <a:r>
              <a:rPr lang="zh-TW" altLang="en-US" dirty="0" smtClean="0"/>
              <a:t>成績</a:t>
            </a:r>
            <a:r>
              <a:rPr lang="en-US" altLang="zh-TW" dirty="0" smtClean="0"/>
              <a:t>1090523</a:t>
            </a:r>
            <a:endParaRPr lang="zh-TW" altLang="en-US" dirty="0"/>
          </a:p>
        </p:txBody>
      </p:sp>
      <p:sp>
        <p:nvSpPr>
          <p:cNvPr id="3" name="內容版面配置區 2"/>
          <p:cNvSpPr>
            <a:spLocks noGrp="1"/>
          </p:cNvSpPr>
          <p:nvPr>
            <p:ph idx="1"/>
          </p:nvPr>
        </p:nvSpPr>
        <p:spPr/>
        <p:txBody>
          <a:bodyPr/>
          <a:lstStyle/>
          <a:p>
            <a:r>
              <a:rPr lang="zh-TW" altLang="en-US" dirty="0"/>
              <a:t>本校參賽獲得國中組第二名與第三名，詳見得獎名單</a:t>
            </a:r>
            <a:r>
              <a:rPr lang="zh-TW" altLang="en-US" dirty="0" smtClean="0"/>
              <a:t>。</a:t>
            </a:r>
            <a:endParaRPr lang="en-US" altLang="zh-TW" dirty="0" smtClean="0"/>
          </a:p>
          <a:p>
            <a:endParaRPr lang="en-US" altLang="zh-TW" dirty="0"/>
          </a:p>
          <a:p>
            <a:r>
              <a:rPr lang="zh-TW" altLang="en-US" dirty="0"/>
              <a:t/>
            </a:r>
            <a:br>
              <a:rPr lang="zh-TW" altLang="en-US" dirty="0"/>
            </a:br>
            <a:r>
              <a:rPr lang="zh-TW" altLang="en-US" dirty="0"/>
              <a:t/>
            </a:r>
            <a:br>
              <a:rPr lang="zh-TW" altLang="en-US" dirty="0"/>
            </a:br>
            <a:r>
              <a:rPr lang="zh-TW" altLang="en-US" dirty="0"/>
              <a:t>恭喜獲獎同學，感謝指導老師的辛勞</a:t>
            </a:r>
          </a:p>
        </p:txBody>
      </p:sp>
      <p:graphicFrame>
        <p:nvGraphicFramePr>
          <p:cNvPr id="4" name="表格 3"/>
          <p:cNvGraphicFramePr>
            <a:graphicFrameLocks noGrp="1"/>
          </p:cNvGraphicFramePr>
          <p:nvPr>
            <p:extLst>
              <p:ext uri="{D42A27DB-BD31-4B8C-83A1-F6EECF244321}">
                <p14:modId xmlns:p14="http://schemas.microsoft.com/office/powerpoint/2010/main" val="2118276621"/>
              </p:ext>
            </p:extLst>
          </p:nvPr>
        </p:nvGraphicFramePr>
        <p:xfrm>
          <a:off x="395536" y="2852936"/>
          <a:ext cx="8676456" cy="1308735"/>
        </p:xfrm>
        <a:graphic>
          <a:graphicData uri="http://schemas.openxmlformats.org/drawingml/2006/table">
            <a:tbl>
              <a:tblPr>
                <a:tableStyleId>{5C22544A-7EE6-4342-B048-85BDC9FD1C3A}</a:tableStyleId>
              </a:tblPr>
              <a:tblGrid>
                <a:gridCol w="1446076"/>
                <a:gridCol w="1446076"/>
                <a:gridCol w="1446076"/>
                <a:gridCol w="1446076"/>
                <a:gridCol w="1446076"/>
                <a:gridCol w="1446076"/>
              </a:tblGrid>
              <a:tr h="209550">
                <a:tc>
                  <a:txBody>
                    <a:bodyPr/>
                    <a:lstStyle/>
                    <a:p>
                      <a:pPr algn="l" fontAlgn="ctr"/>
                      <a:r>
                        <a:rPr lang="zh-TW" altLang="en-US" sz="2800" u="none" strike="noStrike" dirty="0">
                          <a:effectLst/>
                        </a:rPr>
                        <a:t>第二名</a:t>
                      </a:r>
                      <a:endParaRPr lang="zh-TW" altLang="en-US" sz="2800" b="0" i="0" u="none" strike="noStrike" dirty="0">
                        <a:solidFill>
                          <a:srgbClr val="000000"/>
                        </a:solidFill>
                        <a:effectLst/>
                        <a:latin typeface="新細明體"/>
                      </a:endParaRPr>
                    </a:p>
                  </a:txBody>
                  <a:tcPr marL="9525" marR="9525" marT="9525" marB="0" anchor="ctr"/>
                </a:tc>
                <a:tc>
                  <a:txBody>
                    <a:bodyPr/>
                    <a:lstStyle/>
                    <a:p>
                      <a:pPr algn="l" fontAlgn="ctr"/>
                      <a:r>
                        <a:rPr lang="en-US" sz="2800" u="none" strike="noStrike" dirty="0">
                          <a:effectLst/>
                        </a:rPr>
                        <a:t>Square</a:t>
                      </a:r>
                      <a:r>
                        <a:rPr lang="zh-TW" altLang="en-US" sz="2800" u="none" strike="noStrike" dirty="0">
                          <a:effectLst/>
                        </a:rPr>
                        <a:t>隊</a:t>
                      </a:r>
                      <a:endParaRPr lang="zh-TW" altLang="en-US" sz="2800" b="0" i="0" u="none" strike="noStrike" dirty="0">
                        <a:solidFill>
                          <a:srgbClr val="000000"/>
                        </a:solidFill>
                        <a:effectLst/>
                        <a:latin typeface="新細明體"/>
                      </a:endParaRPr>
                    </a:p>
                  </a:txBody>
                  <a:tcPr marL="9525" marR="9525" marT="9525" marB="0" anchor="ctr"/>
                </a:tc>
                <a:tc>
                  <a:txBody>
                    <a:bodyPr/>
                    <a:lstStyle/>
                    <a:p>
                      <a:pPr algn="l" fontAlgn="ctr"/>
                      <a:r>
                        <a:rPr lang="zh-TW" altLang="en-US" sz="2800" u="none" strike="noStrike" dirty="0">
                          <a:effectLst/>
                        </a:rPr>
                        <a:t>葉韋成</a:t>
                      </a:r>
                      <a:endParaRPr lang="zh-TW" altLang="en-US" sz="2800" b="0" i="0" u="none" strike="noStrike" dirty="0">
                        <a:solidFill>
                          <a:srgbClr val="000000"/>
                        </a:solidFill>
                        <a:effectLst/>
                        <a:latin typeface="新細明體"/>
                      </a:endParaRPr>
                    </a:p>
                  </a:txBody>
                  <a:tcPr marL="9525" marR="9525" marT="9525" marB="0" anchor="ctr"/>
                </a:tc>
                <a:tc>
                  <a:txBody>
                    <a:bodyPr/>
                    <a:lstStyle/>
                    <a:p>
                      <a:pPr algn="l" fontAlgn="ctr"/>
                      <a:r>
                        <a:rPr lang="zh-TW" altLang="en-US" sz="2800" u="none" strike="noStrike" dirty="0">
                          <a:effectLst/>
                        </a:rPr>
                        <a:t>褚曼淳</a:t>
                      </a:r>
                      <a:endParaRPr lang="zh-TW" altLang="en-US" sz="2800" b="0" i="0" u="none" strike="noStrike" dirty="0">
                        <a:solidFill>
                          <a:srgbClr val="000000"/>
                        </a:solidFill>
                        <a:effectLst/>
                        <a:latin typeface="新細明體"/>
                      </a:endParaRPr>
                    </a:p>
                  </a:txBody>
                  <a:tcPr marL="9525" marR="9525" marT="9525" marB="0" anchor="ctr"/>
                </a:tc>
                <a:tc>
                  <a:txBody>
                    <a:bodyPr/>
                    <a:lstStyle/>
                    <a:p>
                      <a:pPr algn="l" fontAlgn="ctr"/>
                      <a:r>
                        <a:rPr lang="zh-TW" altLang="en-US" sz="2800" u="none" strike="noStrike">
                          <a:effectLst/>
                        </a:rPr>
                        <a:t>洪子婕</a:t>
                      </a:r>
                      <a:endParaRPr lang="zh-TW" altLang="en-US" sz="2800" b="0" i="0" u="none" strike="noStrike">
                        <a:solidFill>
                          <a:srgbClr val="000000"/>
                        </a:solidFill>
                        <a:effectLst/>
                        <a:latin typeface="新細明體"/>
                      </a:endParaRPr>
                    </a:p>
                  </a:txBody>
                  <a:tcPr marL="9525" marR="9525" marT="9525" marB="0" anchor="ctr"/>
                </a:tc>
                <a:tc>
                  <a:txBody>
                    <a:bodyPr/>
                    <a:lstStyle/>
                    <a:p>
                      <a:pPr algn="l" fontAlgn="ctr"/>
                      <a:r>
                        <a:rPr lang="zh-TW" altLang="en-US" sz="2800" u="none" strike="noStrike">
                          <a:effectLst/>
                        </a:rPr>
                        <a:t>楊恩宇</a:t>
                      </a:r>
                      <a:endParaRPr lang="zh-TW" altLang="en-US" sz="2800" b="0" i="0" u="none" strike="noStrike">
                        <a:solidFill>
                          <a:srgbClr val="000000"/>
                        </a:solidFill>
                        <a:effectLst/>
                        <a:latin typeface="新細明體"/>
                      </a:endParaRPr>
                    </a:p>
                  </a:txBody>
                  <a:tcPr marL="9525" marR="9525" marT="9525" marB="0" anchor="ctr"/>
                </a:tc>
              </a:tr>
              <a:tr h="209550">
                <a:tc>
                  <a:txBody>
                    <a:bodyPr/>
                    <a:lstStyle/>
                    <a:p>
                      <a:pPr algn="l" fontAlgn="ctr"/>
                      <a:r>
                        <a:rPr lang="zh-TW" altLang="en-US" sz="2800" u="none" strike="noStrike">
                          <a:effectLst/>
                        </a:rPr>
                        <a:t>第二名</a:t>
                      </a:r>
                      <a:endParaRPr lang="zh-TW" altLang="en-US" sz="2800" b="0" i="0" u="none" strike="noStrike">
                        <a:solidFill>
                          <a:srgbClr val="000000"/>
                        </a:solidFill>
                        <a:effectLst/>
                        <a:latin typeface="新細明體"/>
                      </a:endParaRPr>
                    </a:p>
                  </a:txBody>
                  <a:tcPr marL="9525" marR="9525" marT="9525" marB="0" anchor="ctr"/>
                </a:tc>
                <a:tc>
                  <a:txBody>
                    <a:bodyPr/>
                    <a:lstStyle/>
                    <a:p>
                      <a:pPr algn="l" fontAlgn="ctr"/>
                      <a:r>
                        <a:rPr lang="zh-TW" altLang="en-US" sz="2800" u="none" strike="noStrike">
                          <a:effectLst/>
                        </a:rPr>
                        <a:t>無敵艦隊</a:t>
                      </a:r>
                      <a:endParaRPr lang="zh-TW" altLang="en-US" sz="2800" b="0" i="0" u="none" strike="noStrike">
                        <a:solidFill>
                          <a:srgbClr val="000000"/>
                        </a:solidFill>
                        <a:effectLst/>
                        <a:latin typeface="新細明體"/>
                      </a:endParaRPr>
                    </a:p>
                  </a:txBody>
                  <a:tcPr marL="9525" marR="9525" marT="9525" marB="0" anchor="ctr"/>
                </a:tc>
                <a:tc>
                  <a:txBody>
                    <a:bodyPr/>
                    <a:lstStyle/>
                    <a:p>
                      <a:pPr algn="l" fontAlgn="ctr"/>
                      <a:r>
                        <a:rPr lang="zh-TW" altLang="en-US" sz="2800" u="none" strike="noStrike" dirty="0">
                          <a:effectLst/>
                        </a:rPr>
                        <a:t>棏仕毓</a:t>
                      </a:r>
                      <a:endParaRPr lang="zh-TW" altLang="en-US" sz="2800" b="0" i="0" u="none" strike="noStrike" dirty="0">
                        <a:solidFill>
                          <a:srgbClr val="000000"/>
                        </a:solidFill>
                        <a:effectLst/>
                        <a:latin typeface="新細明體"/>
                      </a:endParaRPr>
                    </a:p>
                  </a:txBody>
                  <a:tcPr marL="9525" marR="9525" marT="9525" marB="0" anchor="ctr"/>
                </a:tc>
                <a:tc>
                  <a:txBody>
                    <a:bodyPr/>
                    <a:lstStyle/>
                    <a:p>
                      <a:pPr algn="l" fontAlgn="ctr"/>
                      <a:r>
                        <a:rPr lang="zh-TW" altLang="en-US" sz="2800" u="none" strike="noStrike" dirty="0">
                          <a:effectLst/>
                        </a:rPr>
                        <a:t>孟繁容</a:t>
                      </a:r>
                      <a:endParaRPr lang="zh-TW" altLang="en-US" sz="2800" b="0" i="0" u="none" strike="noStrike" dirty="0">
                        <a:solidFill>
                          <a:srgbClr val="000000"/>
                        </a:solidFill>
                        <a:effectLst/>
                        <a:latin typeface="新細明體"/>
                      </a:endParaRPr>
                    </a:p>
                  </a:txBody>
                  <a:tcPr marL="9525" marR="9525" marT="9525" marB="0" anchor="ctr"/>
                </a:tc>
                <a:tc>
                  <a:txBody>
                    <a:bodyPr/>
                    <a:lstStyle/>
                    <a:p>
                      <a:pPr algn="l" fontAlgn="ctr"/>
                      <a:r>
                        <a:rPr lang="zh-TW" altLang="en-US" sz="2800" u="none" strike="noStrike" dirty="0">
                          <a:effectLst/>
                        </a:rPr>
                        <a:t>張郁勝</a:t>
                      </a:r>
                      <a:endParaRPr lang="zh-TW" altLang="en-US" sz="2800" b="0" i="0" u="none" strike="noStrike" dirty="0">
                        <a:solidFill>
                          <a:srgbClr val="000000"/>
                        </a:solidFill>
                        <a:effectLst/>
                        <a:latin typeface="新細明體"/>
                      </a:endParaRPr>
                    </a:p>
                  </a:txBody>
                  <a:tcPr marL="9525" marR="9525" marT="9525" marB="0" anchor="ctr"/>
                </a:tc>
                <a:tc>
                  <a:txBody>
                    <a:bodyPr/>
                    <a:lstStyle/>
                    <a:p>
                      <a:pPr algn="l" fontAlgn="ctr"/>
                      <a:r>
                        <a:rPr lang="zh-TW" altLang="en-US" sz="2800" u="none" strike="noStrike" dirty="0">
                          <a:effectLst/>
                        </a:rPr>
                        <a:t>林宜苓</a:t>
                      </a:r>
                      <a:endParaRPr lang="zh-TW" altLang="en-US" sz="2800" b="0" i="0" u="none" strike="noStrike" dirty="0">
                        <a:solidFill>
                          <a:srgbClr val="000000"/>
                        </a:solidFill>
                        <a:effectLst/>
                        <a:latin typeface="新細明體"/>
                      </a:endParaRPr>
                    </a:p>
                  </a:txBody>
                  <a:tcPr marL="9525" marR="9525" marT="9525" marB="0" anchor="ctr"/>
                </a:tc>
              </a:tr>
              <a:tr h="209550">
                <a:tc>
                  <a:txBody>
                    <a:bodyPr/>
                    <a:lstStyle/>
                    <a:p>
                      <a:pPr algn="l" fontAlgn="ctr"/>
                      <a:r>
                        <a:rPr lang="zh-TW" altLang="en-US" sz="2800" u="none" strike="noStrike">
                          <a:effectLst/>
                        </a:rPr>
                        <a:t>第三名</a:t>
                      </a:r>
                      <a:endParaRPr lang="zh-TW" altLang="en-US" sz="2800" b="0" i="0" u="none" strike="noStrike">
                        <a:solidFill>
                          <a:srgbClr val="000000"/>
                        </a:solidFill>
                        <a:effectLst/>
                        <a:latin typeface="新細明體"/>
                      </a:endParaRPr>
                    </a:p>
                  </a:txBody>
                  <a:tcPr marL="9525" marR="9525" marT="9525" marB="0" anchor="ctr"/>
                </a:tc>
                <a:tc>
                  <a:txBody>
                    <a:bodyPr/>
                    <a:lstStyle/>
                    <a:p>
                      <a:pPr algn="l" fontAlgn="ctr"/>
                      <a:r>
                        <a:rPr lang="zh-TW" altLang="en-US" sz="2800" u="none" strike="noStrike" dirty="0">
                          <a:effectLst/>
                        </a:rPr>
                        <a:t>星夢小組</a:t>
                      </a:r>
                      <a:endParaRPr lang="zh-TW" altLang="en-US" sz="2800" b="0" i="0" u="none" strike="noStrike" dirty="0">
                        <a:solidFill>
                          <a:srgbClr val="000000"/>
                        </a:solidFill>
                        <a:effectLst/>
                        <a:latin typeface="新細明體"/>
                      </a:endParaRPr>
                    </a:p>
                  </a:txBody>
                  <a:tcPr marL="9525" marR="9525" marT="9525" marB="0" anchor="ctr"/>
                </a:tc>
                <a:tc>
                  <a:txBody>
                    <a:bodyPr/>
                    <a:lstStyle/>
                    <a:p>
                      <a:pPr algn="l" fontAlgn="ctr"/>
                      <a:r>
                        <a:rPr lang="zh-TW" altLang="en-US" sz="2800" u="none" strike="noStrike">
                          <a:effectLst/>
                        </a:rPr>
                        <a:t>鄭至浩</a:t>
                      </a:r>
                      <a:endParaRPr lang="zh-TW" altLang="en-US" sz="2800" b="0" i="0" u="none" strike="noStrike">
                        <a:solidFill>
                          <a:srgbClr val="000000"/>
                        </a:solidFill>
                        <a:effectLst/>
                        <a:latin typeface="新細明體"/>
                      </a:endParaRPr>
                    </a:p>
                  </a:txBody>
                  <a:tcPr marL="9525" marR="9525" marT="9525" marB="0" anchor="ctr"/>
                </a:tc>
                <a:tc>
                  <a:txBody>
                    <a:bodyPr/>
                    <a:lstStyle/>
                    <a:p>
                      <a:pPr algn="l" fontAlgn="ctr"/>
                      <a:r>
                        <a:rPr lang="zh-TW" altLang="en-US" sz="2800" u="none" strike="noStrike">
                          <a:effectLst/>
                        </a:rPr>
                        <a:t>蕭詠勻</a:t>
                      </a:r>
                      <a:endParaRPr lang="zh-TW" altLang="en-US" sz="2800" b="0" i="0" u="none" strike="noStrike">
                        <a:solidFill>
                          <a:srgbClr val="000000"/>
                        </a:solidFill>
                        <a:effectLst/>
                        <a:latin typeface="新細明體"/>
                      </a:endParaRPr>
                    </a:p>
                  </a:txBody>
                  <a:tcPr marL="9525" marR="9525" marT="9525" marB="0" anchor="ctr"/>
                </a:tc>
                <a:tc>
                  <a:txBody>
                    <a:bodyPr/>
                    <a:lstStyle/>
                    <a:p>
                      <a:pPr algn="l" fontAlgn="ctr"/>
                      <a:r>
                        <a:rPr lang="zh-TW" altLang="en-US" sz="2800" u="none" strike="noStrike" dirty="0">
                          <a:effectLst/>
                        </a:rPr>
                        <a:t>林聖博</a:t>
                      </a:r>
                      <a:endParaRPr lang="zh-TW" altLang="en-US" sz="2800" b="0" i="0" u="none" strike="noStrike" dirty="0">
                        <a:solidFill>
                          <a:srgbClr val="000000"/>
                        </a:solidFill>
                        <a:effectLst/>
                        <a:latin typeface="新細明體"/>
                      </a:endParaRPr>
                    </a:p>
                  </a:txBody>
                  <a:tcPr marL="9525" marR="9525" marT="9525" marB="0" anchor="ctr"/>
                </a:tc>
                <a:tc>
                  <a:txBody>
                    <a:bodyPr/>
                    <a:lstStyle/>
                    <a:p>
                      <a:pPr algn="l" fontAlgn="ctr"/>
                      <a:r>
                        <a:rPr lang="zh-TW" altLang="en-US" sz="2800" u="none" strike="noStrike" dirty="0">
                          <a:effectLst/>
                        </a:rPr>
                        <a:t>李元澔</a:t>
                      </a:r>
                      <a:endParaRPr lang="zh-TW" altLang="en-US" sz="2800" b="0" i="0" u="none" strike="noStrike" dirty="0">
                        <a:solidFill>
                          <a:srgbClr val="000000"/>
                        </a:solidFill>
                        <a:effectLst/>
                        <a:latin typeface="新細明體"/>
                      </a:endParaRPr>
                    </a:p>
                  </a:txBody>
                  <a:tcPr marL="9525" marR="9525" marT="9525" marB="0" anchor="ctr"/>
                </a:tc>
              </a:tr>
            </a:tbl>
          </a:graphicData>
        </a:graphic>
      </p:graphicFrame>
    </p:spTree>
    <p:extLst>
      <p:ext uri="{BB962C8B-B14F-4D97-AF65-F5344CB8AC3E}">
        <p14:creationId xmlns:p14="http://schemas.microsoft.com/office/powerpoint/2010/main" val="2233822422"/>
      </p:ext>
    </p:extLst>
  </p:cSld>
  <p:clrMapOvr>
    <a:masterClrMapping/>
  </p:clrMapOvr>
  <p:transition advClick="0" advTm="5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108</a:t>
            </a:r>
            <a:r>
              <a:rPr lang="zh-TW" altLang="en-US" dirty="0"/>
              <a:t>年溫世仁文教基金會全國中小學作文</a:t>
            </a:r>
            <a:r>
              <a:rPr lang="zh-TW" altLang="en-US" dirty="0" smtClean="0"/>
              <a:t>比賽</a:t>
            </a:r>
            <a:r>
              <a:rPr lang="en-US" altLang="zh-TW" dirty="0" smtClean="0"/>
              <a:t>1080610</a:t>
            </a:r>
            <a:endParaRPr lang="zh-TW" altLang="en-US" dirty="0"/>
          </a:p>
        </p:txBody>
      </p:sp>
      <p:sp>
        <p:nvSpPr>
          <p:cNvPr id="3" name="內容版面配置區 2"/>
          <p:cNvSpPr>
            <a:spLocks noGrp="1"/>
          </p:cNvSpPr>
          <p:nvPr>
            <p:ph idx="1"/>
          </p:nvPr>
        </p:nvSpPr>
        <p:spPr/>
        <p:txBody>
          <a:bodyPr/>
          <a:lstStyle/>
          <a:p>
            <a:r>
              <a:rPr lang="zh-TW" altLang="en-US" dirty="0"/>
              <a:t>恭喜！本校</a:t>
            </a:r>
            <a:r>
              <a:rPr lang="en-US" altLang="zh-TW" dirty="0"/>
              <a:t>903</a:t>
            </a:r>
            <a:r>
              <a:rPr lang="zh-TW" altLang="en-US" dirty="0"/>
              <a:t>陳宥瑄同學榮獲溫世仁文教基金會全國中小學作文比賽國中組特優獎，指導老師：李建德老師；</a:t>
            </a:r>
            <a:r>
              <a:rPr lang="en-US" altLang="zh-TW" dirty="0"/>
              <a:t>704</a:t>
            </a:r>
            <a:r>
              <a:rPr lang="zh-TW" altLang="en-US" dirty="0"/>
              <a:t>賴虹臻同學榮獲國中組優等獎，指導老師：殷昭華老師。</a:t>
            </a:r>
          </a:p>
        </p:txBody>
      </p:sp>
    </p:spTree>
    <p:extLst>
      <p:ext uri="{BB962C8B-B14F-4D97-AF65-F5344CB8AC3E}">
        <p14:creationId xmlns:p14="http://schemas.microsoft.com/office/powerpoint/2010/main" val="2772901581"/>
      </p:ext>
    </p:extLst>
  </p:cSld>
  <p:clrMapOvr>
    <a:masterClrMapping/>
  </p:clrMapOvr>
  <p:transition advClick="0" advTm="5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2290266"/>
          </a:xfrm>
        </p:spPr>
        <p:txBody>
          <a:bodyPr>
            <a:normAutofit fontScale="90000"/>
          </a:bodyPr>
          <a:lstStyle/>
          <a:p>
            <a:r>
              <a:rPr lang="zh-TW" altLang="en-US" dirty="0"/>
              <a:t>恭喜復興國中</a:t>
            </a:r>
            <a:r>
              <a:rPr lang="en-US" altLang="zh-TW" dirty="0"/>
              <a:t>808</a:t>
            </a:r>
            <a:r>
              <a:rPr lang="zh-TW" altLang="en-US" dirty="0"/>
              <a:t>班張友馨、</a:t>
            </a:r>
            <a:r>
              <a:rPr lang="en-US" altLang="zh-TW" dirty="0"/>
              <a:t>808</a:t>
            </a:r>
            <a:r>
              <a:rPr lang="zh-TW" altLang="en-US" dirty="0"/>
              <a:t>班李佳蓁 、</a:t>
            </a:r>
            <a:r>
              <a:rPr lang="en-US" altLang="zh-TW" dirty="0"/>
              <a:t>811</a:t>
            </a:r>
            <a:r>
              <a:rPr lang="zh-TW" altLang="en-US" dirty="0"/>
              <a:t>班陳芊羽、</a:t>
            </a:r>
            <a:r>
              <a:rPr lang="en-US" altLang="zh-TW" dirty="0"/>
              <a:t>811</a:t>
            </a:r>
            <a:r>
              <a:rPr lang="zh-TW" altLang="en-US" dirty="0"/>
              <a:t>班林岳澤，四位同學，於第</a:t>
            </a:r>
            <a:r>
              <a:rPr lang="en-US" altLang="zh-TW" dirty="0"/>
              <a:t>273</a:t>
            </a:r>
            <a:r>
              <a:rPr lang="zh-TW" altLang="en-US" dirty="0"/>
              <a:t>期</a:t>
            </a:r>
            <a:r>
              <a:rPr lang="en-US" altLang="zh-TW" dirty="0"/>
              <a:t>《</a:t>
            </a:r>
            <a:r>
              <a:rPr lang="zh-TW" altLang="en-US" dirty="0"/>
              <a:t>蘭陽青年</a:t>
            </a:r>
            <a:r>
              <a:rPr lang="en-US" altLang="zh-TW" dirty="0"/>
              <a:t>》</a:t>
            </a:r>
            <a:r>
              <a:rPr lang="zh-TW" altLang="en-US" dirty="0"/>
              <a:t>藝文雜誌投稿獲刊</a:t>
            </a:r>
            <a:r>
              <a:rPr lang="zh-TW" altLang="en-US" dirty="0" smtClean="0"/>
              <a:t>。</a:t>
            </a:r>
            <a:r>
              <a:rPr lang="en-US" altLang="zh-TW" dirty="0" smtClean="0"/>
              <a:t>10806</a:t>
            </a:r>
            <a:endParaRPr lang="zh-TW" altLang="en-US" dirty="0"/>
          </a:p>
        </p:txBody>
      </p:sp>
      <p:sp>
        <p:nvSpPr>
          <p:cNvPr id="3" name="內容版面配置區 2"/>
          <p:cNvSpPr>
            <a:spLocks noGrp="1"/>
          </p:cNvSpPr>
          <p:nvPr>
            <p:ph idx="1"/>
          </p:nvPr>
        </p:nvSpPr>
        <p:spPr>
          <a:xfrm>
            <a:off x="457200" y="2996952"/>
            <a:ext cx="8229600" cy="3129211"/>
          </a:xfrm>
        </p:spPr>
        <p:txBody>
          <a:bodyPr>
            <a:normAutofit fontScale="92500" lnSpcReduction="20000"/>
          </a:bodyPr>
          <a:lstStyle/>
          <a:p>
            <a:r>
              <a:rPr lang="zh-TW" altLang="en-US" dirty="0"/>
              <a:t>第</a:t>
            </a:r>
            <a:r>
              <a:rPr lang="en-US" altLang="zh-TW" dirty="0"/>
              <a:t>273</a:t>
            </a:r>
            <a:r>
              <a:rPr lang="zh-TW" altLang="en-US" dirty="0"/>
              <a:t>期</a:t>
            </a:r>
            <a:r>
              <a:rPr lang="en-US" altLang="zh-TW" dirty="0"/>
              <a:t>《</a:t>
            </a:r>
            <a:r>
              <a:rPr lang="zh-TW" altLang="en-US" dirty="0"/>
              <a:t>蘭陽青年</a:t>
            </a:r>
            <a:r>
              <a:rPr lang="en-US" altLang="zh-TW" dirty="0"/>
              <a:t>》</a:t>
            </a:r>
            <a:r>
              <a:rPr lang="zh-TW" altLang="en-US" dirty="0"/>
              <a:t>雜誌，復興國中學生作品獲刊錄用名單：</a:t>
            </a:r>
            <a:br>
              <a:rPr lang="zh-TW" altLang="en-US" dirty="0"/>
            </a:br>
            <a:r>
              <a:rPr lang="en-US" altLang="zh-TW" dirty="0"/>
              <a:t>【</a:t>
            </a:r>
            <a:r>
              <a:rPr lang="zh-TW" altLang="en-US" dirty="0"/>
              <a:t>現代詩</a:t>
            </a:r>
            <a:r>
              <a:rPr lang="en-US" altLang="zh-TW" dirty="0"/>
              <a:t>】808</a:t>
            </a:r>
            <a:r>
              <a:rPr lang="zh-TW" altLang="en-US" dirty="0"/>
              <a:t>班慕冬璃</a:t>
            </a:r>
            <a:r>
              <a:rPr lang="en-US" altLang="zh-TW" dirty="0"/>
              <a:t>(</a:t>
            </a:r>
            <a:r>
              <a:rPr lang="zh-TW" altLang="en-US" dirty="0"/>
              <a:t>張友馨</a:t>
            </a:r>
            <a:r>
              <a:rPr lang="en-US" altLang="zh-TW" dirty="0"/>
              <a:t>) 《</a:t>
            </a:r>
            <a:r>
              <a:rPr lang="zh-TW" altLang="en-US" dirty="0"/>
              <a:t>皇家症候群</a:t>
            </a:r>
            <a:r>
              <a:rPr lang="en-US" altLang="zh-TW" dirty="0"/>
              <a:t>》(</a:t>
            </a:r>
            <a:r>
              <a:rPr lang="zh-TW" altLang="en-US" dirty="0"/>
              <a:t>新詩社</a:t>
            </a:r>
            <a:r>
              <a:rPr lang="en-US" altLang="zh-TW" dirty="0"/>
              <a:t>)</a:t>
            </a:r>
            <a:br>
              <a:rPr lang="en-US" altLang="zh-TW" dirty="0"/>
            </a:br>
            <a:r>
              <a:rPr lang="en-US" altLang="zh-TW" dirty="0"/>
              <a:t>【</a:t>
            </a:r>
            <a:r>
              <a:rPr lang="zh-TW" altLang="en-US" dirty="0"/>
              <a:t>散 文</a:t>
            </a:r>
            <a:r>
              <a:rPr lang="en-US" altLang="zh-TW" dirty="0"/>
              <a:t>】811</a:t>
            </a:r>
            <a:r>
              <a:rPr lang="zh-TW" altLang="en-US" dirty="0"/>
              <a:t>班陳芊羽</a:t>
            </a:r>
            <a:r>
              <a:rPr lang="en-US" altLang="zh-TW" dirty="0"/>
              <a:t>《</a:t>
            </a:r>
            <a:r>
              <a:rPr lang="zh-TW" altLang="en-US" dirty="0"/>
              <a:t>最美的回憶</a:t>
            </a:r>
            <a:r>
              <a:rPr lang="en-US" altLang="zh-TW" dirty="0"/>
              <a:t>》</a:t>
            </a:r>
            <a:br>
              <a:rPr lang="en-US" altLang="zh-TW" dirty="0"/>
            </a:br>
            <a:r>
              <a:rPr lang="en-US" altLang="zh-TW" dirty="0"/>
              <a:t>【</a:t>
            </a:r>
            <a:r>
              <a:rPr lang="zh-TW" altLang="en-US" dirty="0"/>
              <a:t>散 文</a:t>
            </a:r>
            <a:r>
              <a:rPr lang="en-US" altLang="zh-TW" dirty="0"/>
              <a:t>】811</a:t>
            </a:r>
            <a:r>
              <a:rPr lang="zh-TW" altLang="en-US" dirty="0"/>
              <a:t>班林岳澤</a:t>
            </a:r>
            <a:r>
              <a:rPr lang="en-US" altLang="zh-TW" dirty="0"/>
              <a:t>《</a:t>
            </a:r>
            <a:r>
              <a:rPr lang="zh-TW" altLang="en-US" dirty="0"/>
              <a:t>清末狂想曲</a:t>
            </a:r>
            <a:r>
              <a:rPr lang="en-US" altLang="zh-TW" dirty="0"/>
              <a:t>》</a:t>
            </a:r>
            <a:br>
              <a:rPr lang="en-US" altLang="zh-TW" dirty="0"/>
            </a:br>
            <a:r>
              <a:rPr lang="en-US" altLang="zh-TW" dirty="0"/>
              <a:t>【</a:t>
            </a:r>
            <a:r>
              <a:rPr lang="zh-TW" altLang="en-US" dirty="0"/>
              <a:t>漫 畫</a:t>
            </a:r>
            <a:r>
              <a:rPr lang="en-US" altLang="zh-TW" dirty="0"/>
              <a:t>】808</a:t>
            </a:r>
            <a:r>
              <a:rPr lang="zh-TW" altLang="en-US" dirty="0"/>
              <a:t>班</a:t>
            </a:r>
            <a:r>
              <a:rPr lang="en-US" altLang="zh-TW" dirty="0" err="1"/>
              <a:t>siblue</a:t>
            </a:r>
            <a:r>
              <a:rPr lang="en-US" altLang="zh-TW" dirty="0"/>
              <a:t>(</a:t>
            </a:r>
            <a:r>
              <a:rPr lang="zh-TW" altLang="en-US" dirty="0"/>
              <a:t>李佳蓁</a:t>
            </a:r>
            <a:r>
              <a:rPr lang="en-US" altLang="zh-TW" dirty="0"/>
              <a:t>)</a:t>
            </a:r>
            <a:r>
              <a:rPr lang="zh-TW" altLang="en-US" dirty="0"/>
              <a:t>錄用兩幅</a:t>
            </a:r>
            <a:br>
              <a:rPr lang="zh-TW" altLang="en-US" dirty="0"/>
            </a:br>
            <a:r>
              <a:rPr lang="zh-TW" altLang="en-US" dirty="0"/>
              <a:t>感謝校內老師指導</a:t>
            </a:r>
          </a:p>
        </p:txBody>
      </p:sp>
    </p:spTree>
    <p:extLst>
      <p:ext uri="{BB962C8B-B14F-4D97-AF65-F5344CB8AC3E}">
        <p14:creationId xmlns:p14="http://schemas.microsoft.com/office/powerpoint/2010/main" val="3387824904"/>
      </p:ext>
    </p:extLst>
  </p:cSld>
  <p:clrMapOvr>
    <a:masterClrMapping/>
  </p:clrMapOvr>
  <p:transition advClick="0" advTm="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2018</a:t>
            </a:r>
            <a:r>
              <a:rPr lang="zh-TW" altLang="en-US" dirty="0"/>
              <a:t>第二屆林燈文學獎結果出爐</a:t>
            </a:r>
            <a:r>
              <a:rPr lang="en-US" altLang="zh-TW" dirty="0"/>
              <a:t>,</a:t>
            </a:r>
            <a:r>
              <a:rPr lang="zh-TW" altLang="en-US" dirty="0"/>
              <a:t>本校表現優異</a:t>
            </a:r>
            <a:r>
              <a:rPr lang="en-US" altLang="zh-TW" dirty="0"/>
              <a:t>,</a:t>
            </a:r>
            <a:r>
              <a:rPr lang="zh-TW" altLang="en-US" dirty="0"/>
              <a:t>大放異彩</a:t>
            </a:r>
            <a:r>
              <a:rPr lang="en-US" altLang="zh-TW" dirty="0" smtClean="0"/>
              <a:t>!</a:t>
            </a:r>
            <a:r>
              <a:rPr lang="en-US" altLang="zh-TW" dirty="0"/>
              <a:t> </a:t>
            </a:r>
            <a:r>
              <a:rPr lang="en-US" altLang="zh-TW" sz="2200" dirty="0"/>
              <a:t>20190217</a:t>
            </a:r>
            <a:endParaRPr lang="zh-TW" altLang="en-US" sz="2200" dirty="0"/>
          </a:p>
        </p:txBody>
      </p:sp>
      <p:sp>
        <p:nvSpPr>
          <p:cNvPr id="3" name="內容版面配置區 2"/>
          <p:cNvSpPr>
            <a:spLocks noGrp="1"/>
          </p:cNvSpPr>
          <p:nvPr>
            <p:ph idx="1"/>
          </p:nvPr>
        </p:nvSpPr>
        <p:spPr/>
        <p:txBody>
          <a:bodyPr>
            <a:normAutofit fontScale="92500" lnSpcReduction="20000"/>
          </a:bodyPr>
          <a:lstStyle/>
          <a:p>
            <a:r>
              <a:rPr lang="zh-TW" altLang="en-US" dirty="0" smtClean="0"/>
              <a:t>復興</a:t>
            </a:r>
            <a:r>
              <a:rPr lang="zh-TW" altLang="en-US" dirty="0"/>
              <a:t>國中學生小品文組得獎名單：</a:t>
            </a:r>
            <a:br>
              <a:rPr lang="zh-TW" altLang="en-US" dirty="0"/>
            </a:br>
            <a:r>
              <a:rPr lang="zh-TW" altLang="en-US" dirty="0"/>
              <a:t>二獎 </a:t>
            </a:r>
            <a:r>
              <a:rPr lang="en-US" altLang="zh-TW" dirty="0"/>
              <a:t>808</a:t>
            </a:r>
            <a:r>
              <a:rPr lang="zh-TW" altLang="en-US" dirty="0"/>
              <a:t>蔡昀蓁－文壇獨行俠</a:t>
            </a:r>
            <a:r>
              <a:rPr lang="en-US" altLang="zh-TW" dirty="0"/>
              <a:t>(</a:t>
            </a:r>
            <a:r>
              <a:rPr lang="zh-TW" altLang="en-US" dirty="0"/>
              <a:t>和平街</a:t>
            </a:r>
            <a:r>
              <a:rPr lang="en-US" altLang="zh-TW" dirty="0"/>
              <a:t>/</a:t>
            </a:r>
            <a:r>
              <a:rPr lang="zh-TW" altLang="en-US" dirty="0"/>
              <a:t>李榮春</a:t>
            </a:r>
            <a:r>
              <a:rPr lang="en-US" altLang="zh-TW" dirty="0"/>
              <a:t>)</a:t>
            </a:r>
            <a:br>
              <a:rPr lang="en-US" altLang="zh-TW" dirty="0"/>
            </a:br>
            <a:r>
              <a:rPr lang="zh-TW" altLang="en-US" dirty="0"/>
              <a:t>佳作 </a:t>
            </a:r>
            <a:r>
              <a:rPr lang="en-US" altLang="zh-TW" dirty="0"/>
              <a:t>808</a:t>
            </a:r>
            <a:r>
              <a:rPr lang="zh-TW" altLang="en-US" dirty="0"/>
              <a:t>陳子騫－午後邂逅</a:t>
            </a:r>
            <a:r>
              <a:rPr lang="en-US" altLang="zh-TW" dirty="0"/>
              <a:t>(</a:t>
            </a:r>
            <a:r>
              <a:rPr lang="zh-TW" altLang="en-US" dirty="0"/>
              <a:t>午後</a:t>
            </a:r>
            <a:r>
              <a:rPr lang="en-US" altLang="zh-TW" dirty="0"/>
              <a:t>/</a:t>
            </a:r>
            <a:r>
              <a:rPr lang="zh-TW" altLang="en-US" dirty="0"/>
              <a:t>張繼琳</a:t>
            </a:r>
            <a:r>
              <a:rPr lang="en-US" altLang="zh-TW" dirty="0"/>
              <a:t>)</a:t>
            </a:r>
            <a:br>
              <a:rPr lang="en-US" altLang="zh-TW" dirty="0"/>
            </a:br>
            <a:r>
              <a:rPr lang="zh-TW" altLang="en-US" dirty="0"/>
              <a:t>佳作 </a:t>
            </a:r>
            <a:r>
              <a:rPr lang="en-US" altLang="zh-TW" dirty="0"/>
              <a:t>808</a:t>
            </a:r>
            <a:r>
              <a:rPr lang="zh-TW" altLang="en-US" dirty="0"/>
              <a:t>陳詩媛－很久以前</a:t>
            </a:r>
            <a:r>
              <a:rPr lang="en-US" altLang="zh-TW" dirty="0"/>
              <a:t>(</a:t>
            </a:r>
            <a:r>
              <a:rPr lang="zh-TW" altLang="en-US" dirty="0"/>
              <a:t>換貓上場了</a:t>
            </a:r>
            <a:r>
              <a:rPr lang="en-US" altLang="zh-TW" dirty="0"/>
              <a:t>/</a:t>
            </a:r>
            <a:r>
              <a:rPr lang="zh-TW" altLang="en-US" dirty="0"/>
              <a:t>林于玄</a:t>
            </a:r>
            <a:r>
              <a:rPr lang="en-US" altLang="zh-TW" dirty="0"/>
              <a:t>)</a:t>
            </a:r>
            <a:br>
              <a:rPr lang="en-US" altLang="zh-TW" dirty="0"/>
            </a:br>
            <a:r>
              <a:rPr lang="zh-TW" altLang="en-US" dirty="0"/>
              <a:t>佳作 </a:t>
            </a:r>
            <a:r>
              <a:rPr lang="en-US" altLang="zh-TW" dirty="0"/>
              <a:t>811</a:t>
            </a:r>
            <a:r>
              <a:rPr lang="zh-TW" altLang="en-US" dirty="0"/>
              <a:t>江彥佑－為自己而活</a:t>
            </a:r>
            <a:r>
              <a:rPr lang="en-US" altLang="zh-TW" dirty="0"/>
              <a:t>(</a:t>
            </a:r>
            <a:r>
              <a:rPr lang="zh-TW" altLang="en-US" dirty="0"/>
              <a:t>少年噶瑪蘭</a:t>
            </a:r>
            <a:r>
              <a:rPr lang="en-US" altLang="zh-TW" dirty="0"/>
              <a:t>/</a:t>
            </a:r>
            <a:r>
              <a:rPr lang="zh-TW" altLang="en-US" dirty="0"/>
              <a:t>李潼</a:t>
            </a:r>
            <a:r>
              <a:rPr lang="en-US" altLang="zh-TW" dirty="0"/>
              <a:t>)</a:t>
            </a:r>
            <a:br>
              <a:rPr lang="en-US" altLang="zh-TW" dirty="0"/>
            </a:br>
            <a:r>
              <a:rPr lang="zh-TW" altLang="en-US" dirty="0"/>
              <a:t>佳作 </a:t>
            </a:r>
            <a:r>
              <a:rPr lang="en-US" altLang="zh-TW" dirty="0"/>
              <a:t>811</a:t>
            </a:r>
            <a:r>
              <a:rPr lang="zh-TW" altLang="en-US" dirty="0"/>
              <a:t>詹舒涵－不平凡男孩的奇蹟</a:t>
            </a:r>
            <a:r>
              <a:rPr lang="en-US" altLang="zh-TW" dirty="0"/>
              <a:t>(</a:t>
            </a:r>
            <a:r>
              <a:rPr lang="zh-TW" altLang="en-US" dirty="0"/>
              <a:t>奇蹟男孩</a:t>
            </a:r>
            <a:r>
              <a:rPr lang="en-US" altLang="zh-TW" dirty="0"/>
              <a:t>/</a:t>
            </a:r>
            <a:r>
              <a:rPr lang="zh-TW" altLang="en-US" dirty="0"/>
              <a:t>陳維鸚</a:t>
            </a:r>
            <a:r>
              <a:rPr lang="en-US" altLang="zh-TW" dirty="0"/>
              <a:t>)</a:t>
            </a:r>
            <a:br>
              <a:rPr lang="en-US" altLang="zh-TW" dirty="0"/>
            </a:br>
            <a:r>
              <a:rPr lang="en-US" altLang="zh-TW" dirty="0"/>
              <a:t/>
            </a:r>
            <a:br>
              <a:rPr lang="en-US" altLang="zh-TW" dirty="0"/>
            </a:br>
            <a:r>
              <a:rPr lang="zh-TW" altLang="en-US" dirty="0"/>
              <a:t>恭喜以上獲獎同學，也感謝校內老師的指導，作品一併附上，歡迎師生賞讀。</a:t>
            </a:r>
          </a:p>
        </p:txBody>
      </p:sp>
    </p:spTree>
    <p:extLst>
      <p:ext uri="{BB962C8B-B14F-4D97-AF65-F5344CB8AC3E}">
        <p14:creationId xmlns:p14="http://schemas.microsoft.com/office/powerpoint/2010/main" val="4214510227"/>
      </p:ext>
    </p:extLst>
  </p:cSld>
  <p:clrMapOvr>
    <a:masterClrMapping/>
  </p:clrMapOvr>
  <p:transition advClick="0" advTm="5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1628800"/>
            <a:ext cx="8784976" cy="1143000"/>
          </a:xfrm>
        </p:spPr>
        <p:txBody>
          <a:bodyPr>
            <a:normAutofit fontScale="90000"/>
          </a:bodyPr>
          <a:lstStyle/>
          <a:p>
            <a:r>
              <a:rPr lang="zh-TW" altLang="en-US" b="1" dirty="0"/>
              <a:t>賀！</a:t>
            </a:r>
            <a:br>
              <a:rPr lang="zh-TW" altLang="en-US" b="1" dirty="0"/>
            </a:br>
            <a:r>
              <a:rPr lang="zh-TW" altLang="en-US" dirty="0"/>
              <a:t>本校九年級（</a:t>
            </a:r>
            <a:r>
              <a:rPr lang="en-US" altLang="zh-TW" dirty="0"/>
              <a:t>918</a:t>
            </a:r>
            <a:r>
              <a:rPr lang="zh-TW" altLang="en-US" dirty="0"/>
              <a:t>）賴琦麗同學，</a:t>
            </a:r>
            <a:br>
              <a:rPr lang="zh-TW" altLang="en-US" dirty="0"/>
            </a:br>
            <a:r>
              <a:rPr lang="zh-TW" altLang="en-US" dirty="0"/>
              <a:t>參加</a:t>
            </a:r>
            <a:r>
              <a:rPr lang="en-US" altLang="zh-TW" dirty="0"/>
              <a:t>108</a:t>
            </a:r>
            <a:r>
              <a:rPr lang="zh-TW" altLang="en-US" dirty="0"/>
              <a:t>年國中教育會考獲得</a:t>
            </a:r>
            <a:r>
              <a:rPr lang="en-US" altLang="zh-TW" dirty="0"/>
              <a:t>【</a:t>
            </a:r>
            <a:r>
              <a:rPr lang="zh-TW" altLang="en-US" dirty="0"/>
              <a:t>榜首</a:t>
            </a:r>
            <a:r>
              <a:rPr lang="en-US" altLang="zh-TW" dirty="0" smtClean="0"/>
              <a:t>】</a:t>
            </a:r>
            <a:r>
              <a:rPr lang="zh-TW" altLang="en-US" dirty="0" smtClean="0"/>
              <a:t>。</a:t>
            </a:r>
            <a:r>
              <a:rPr lang="zh-TW" altLang="en-US" dirty="0"/>
              <a:t/>
            </a:r>
            <a:br>
              <a:rPr lang="zh-TW" altLang="en-US" dirty="0"/>
            </a:br>
            <a:endParaRPr lang="zh-TW" altLang="en-US" dirty="0"/>
          </a:p>
        </p:txBody>
      </p:sp>
      <p:sp>
        <p:nvSpPr>
          <p:cNvPr id="3" name="內容版面配置區 2"/>
          <p:cNvSpPr>
            <a:spLocks noGrp="1"/>
          </p:cNvSpPr>
          <p:nvPr>
            <p:ph idx="1"/>
          </p:nvPr>
        </p:nvSpPr>
        <p:spPr>
          <a:xfrm>
            <a:off x="457200" y="3284984"/>
            <a:ext cx="8229600" cy="2841179"/>
          </a:xfrm>
        </p:spPr>
        <p:txBody>
          <a:bodyPr/>
          <a:lstStyle/>
          <a:p>
            <a:r>
              <a:rPr lang="zh-TW" altLang="en-US" dirty="0"/>
              <a:t>本校九年級</a:t>
            </a:r>
            <a:r>
              <a:rPr lang="en-US" altLang="zh-TW" dirty="0"/>
              <a:t>(918)</a:t>
            </a:r>
            <a:r>
              <a:rPr lang="zh-TW" altLang="en-US" dirty="0"/>
              <a:t>賴琦麗同學參加</a:t>
            </a:r>
            <a:r>
              <a:rPr lang="en-US" altLang="zh-TW" dirty="0"/>
              <a:t>108</a:t>
            </a:r>
            <a:r>
              <a:rPr lang="zh-TW" altLang="en-US" dirty="0"/>
              <a:t>年國中教育會考，獲得榜首滿級分殊榮</a:t>
            </a:r>
            <a:r>
              <a:rPr lang="en-US" altLang="zh-TW" dirty="0"/>
              <a:t>(</a:t>
            </a:r>
            <a:r>
              <a:rPr lang="zh-TW" altLang="en-US" dirty="0"/>
              <a:t>五科</a:t>
            </a:r>
            <a:r>
              <a:rPr lang="en-US" altLang="zh-TW" dirty="0"/>
              <a:t>5A++</a:t>
            </a:r>
            <a:r>
              <a:rPr lang="zh-TW" altLang="en-US" dirty="0"/>
              <a:t>，作文六級分</a:t>
            </a:r>
            <a:r>
              <a:rPr lang="en-US" altLang="zh-TW" dirty="0"/>
              <a:t>)</a:t>
            </a:r>
            <a:r>
              <a:rPr lang="zh-TW" altLang="en-US" dirty="0"/>
              <a:t>，全體師生同賀。</a:t>
            </a:r>
          </a:p>
        </p:txBody>
      </p:sp>
    </p:spTree>
    <p:extLst>
      <p:ext uri="{BB962C8B-B14F-4D97-AF65-F5344CB8AC3E}">
        <p14:creationId xmlns:p14="http://schemas.microsoft.com/office/powerpoint/2010/main" val="3797490451"/>
      </p:ext>
    </p:extLst>
  </p:cSld>
  <p:clrMapOvr>
    <a:masterClrMapping/>
  </p:clrMapOvr>
  <p:transition advClick="0" advTm="5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2074242"/>
          </a:xfrm>
        </p:spPr>
        <p:txBody>
          <a:bodyPr>
            <a:normAutofit fontScale="90000"/>
          </a:bodyPr>
          <a:lstStyle/>
          <a:p>
            <a:r>
              <a:rPr lang="zh-TW" altLang="en-US" smtClean="0"/>
              <a:t>本校</a:t>
            </a:r>
            <a:r>
              <a:rPr lang="en-US" altLang="zh-TW" dirty="0"/>
              <a:t>108</a:t>
            </a:r>
            <a:r>
              <a:rPr lang="zh-TW" altLang="en-US" dirty="0"/>
              <a:t>年教育會考成績優異，</a:t>
            </a:r>
            <a:r>
              <a:rPr lang="en-US" altLang="zh-TW" dirty="0"/>
              <a:t>25</a:t>
            </a:r>
            <a:r>
              <a:rPr lang="zh-TW" altLang="en-US" dirty="0"/>
              <a:t>位同學成績達</a:t>
            </a:r>
            <a:r>
              <a:rPr lang="en-US" altLang="zh-TW" dirty="0"/>
              <a:t>15</a:t>
            </a:r>
            <a:r>
              <a:rPr lang="zh-TW" altLang="en-US" dirty="0"/>
              <a:t>級分；</a:t>
            </a:r>
            <a:r>
              <a:rPr lang="en-US" altLang="zh-TW" dirty="0"/>
              <a:t>6</a:t>
            </a:r>
            <a:r>
              <a:rPr lang="zh-TW" altLang="en-US" dirty="0"/>
              <a:t>位作文滿級分，全體師生同賀。　</a:t>
            </a:r>
          </a:p>
        </p:txBody>
      </p:sp>
      <p:sp>
        <p:nvSpPr>
          <p:cNvPr id="3" name="內容版面配置區 2"/>
          <p:cNvSpPr>
            <a:spLocks noGrp="1"/>
          </p:cNvSpPr>
          <p:nvPr>
            <p:ph idx="1"/>
          </p:nvPr>
        </p:nvSpPr>
        <p:spPr>
          <a:xfrm>
            <a:off x="457200" y="2636912"/>
            <a:ext cx="8229600" cy="3489251"/>
          </a:xfrm>
        </p:spPr>
        <p:txBody>
          <a:bodyPr>
            <a:normAutofit fontScale="85000" lnSpcReduction="20000"/>
          </a:bodyPr>
          <a:lstStyle/>
          <a:p>
            <a:r>
              <a:rPr lang="zh-TW" altLang="en-US" dirty="0"/>
              <a:t>本校</a:t>
            </a:r>
            <a:r>
              <a:rPr lang="en-US" altLang="zh-TW" dirty="0"/>
              <a:t>108</a:t>
            </a:r>
            <a:r>
              <a:rPr lang="zh-TW" altLang="en-US" dirty="0"/>
              <a:t>年國中教育會考成績優異</a:t>
            </a:r>
            <a:r>
              <a:rPr lang="en-US" altLang="zh-TW" dirty="0"/>
              <a:t>:</a:t>
            </a:r>
            <a:br>
              <a:rPr lang="en-US" altLang="zh-TW" dirty="0"/>
            </a:br>
            <a:r>
              <a:rPr lang="en-US" altLang="zh-TW" dirty="0"/>
              <a:t>15</a:t>
            </a:r>
            <a:r>
              <a:rPr lang="zh-TW" altLang="en-US" dirty="0"/>
              <a:t>級分者</a:t>
            </a:r>
            <a:r>
              <a:rPr lang="en-US" altLang="zh-TW" dirty="0"/>
              <a:t>25</a:t>
            </a:r>
            <a:r>
              <a:rPr lang="zh-TW" altLang="en-US" dirty="0"/>
              <a:t>人；</a:t>
            </a:r>
            <a:br>
              <a:rPr lang="zh-TW" altLang="en-US" dirty="0"/>
            </a:br>
            <a:r>
              <a:rPr lang="zh-TW" altLang="en-US" dirty="0"/>
              <a:t>作文滿級分</a:t>
            </a:r>
            <a:r>
              <a:rPr lang="en-US" altLang="zh-TW" dirty="0"/>
              <a:t>6</a:t>
            </a:r>
            <a:r>
              <a:rPr lang="zh-TW" altLang="en-US" dirty="0" smtClean="0"/>
              <a:t>人</a:t>
            </a:r>
            <a:endParaRPr lang="en-US" altLang="zh-TW" dirty="0" smtClean="0"/>
          </a:p>
          <a:p>
            <a:r>
              <a:rPr lang="en-US" altLang="zh-TW" dirty="0" smtClean="0"/>
              <a:t>(</a:t>
            </a:r>
            <a:r>
              <a:rPr lang="en-US" altLang="zh-TW" dirty="0"/>
              <a:t>902</a:t>
            </a:r>
            <a:r>
              <a:rPr lang="zh-TW" altLang="en-US" dirty="0"/>
              <a:t>李日稷 </a:t>
            </a:r>
            <a:r>
              <a:rPr lang="en-US" altLang="zh-TW" dirty="0"/>
              <a:t>902</a:t>
            </a:r>
            <a:r>
              <a:rPr lang="zh-TW" altLang="en-US" dirty="0"/>
              <a:t>邱宥綸 </a:t>
            </a:r>
            <a:r>
              <a:rPr lang="en-US" altLang="zh-TW" dirty="0"/>
              <a:t>903</a:t>
            </a:r>
            <a:r>
              <a:rPr lang="zh-TW" altLang="en-US" dirty="0"/>
              <a:t>陳宥瑄 </a:t>
            </a:r>
            <a:r>
              <a:rPr lang="en-US" altLang="zh-TW" dirty="0"/>
              <a:t>916</a:t>
            </a:r>
            <a:r>
              <a:rPr lang="zh-TW" altLang="en-US" dirty="0"/>
              <a:t>李靖萱 </a:t>
            </a:r>
            <a:r>
              <a:rPr lang="en-US" altLang="zh-TW" dirty="0"/>
              <a:t>918</a:t>
            </a:r>
            <a:r>
              <a:rPr lang="zh-TW" altLang="en-US" dirty="0"/>
              <a:t>林書妤 </a:t>
            </a:r>
            <a:r>
              <a:rPr lang="en-US" altLang="zh-TW" dirty="0"/>
              <a:t>918</a:t>
            </a:r>
            <a:r>
              <a:rPr lang="zh-TW" altLang="en-US" dirty="0"/>
              <a:t>賴琦麗</a:t>
            </a:r>
            <a:r>
              <a:rPr lang="en-US" altLang="zh-TW" dirty="0"/>
              <a:t>)</a:t>
            </a:r>
            <a:r>
              <a:rPr lang="zh-TW" altLang="en-US" dirty="0" smtClean="0"/>
              <a:t>；</a:t>
            </a:r>
            <a:endParaRPr lang="en-US" altLang="zh-TW" dirty="0" smtClean="0"/>
          </a:p>
          <a:p>
            <a:r>
              <a:rPr lang="en-US" altLang="zh-TW" dirty="0" smtClean="0"/>
              <a:t>14</a:t>
            </a:r>
            <a:r>
              <a:rPr lang="zh-TW" altLang="en-US" dirty="0"/>
              <a:t>級分者</a:t>
            </a:r>
            <a:r>
              <a:rPr lang="en-US" altLang="zh-TW" dirty="0"/>
              <a:t>24</a:t>
            </a:r>
            <a:r>
              <a:rPr lang="zh-TW" altLang="en-US" dirty="0"/>
              <a:t>人</a:t>
            </a:r>
            <a:r>
              <a:rPr lang="zh-TW" altLang="en-US" dirty="0" smtClean="0"/>
              <a:t>；</a:t>
            </a:r>
            <a:endParaRPr lang="en-US" altLang="zh-TW" dirty="0" smtClean="0"/>
          </a:p>
          <a:p>
            <a:r>
              <a:rPr lang="en-US" altLang="zh-TW" dirty="0" smtClean="0"/>
              <a:t>13</a:t>
            </a:r>
            <a:r>
              <a:rPr lang="zh-TW" altLang="en-US" dirty="0"/>
              <a:t>級分者</a:t>
            </a:r>
            <a:r>
              <a:rPr lang="en-US" altLang="zh-TW" dirty="0"/>
              <a:t>39</a:t>
            </a:r>
            <a:r>
              <a:rPr lang="zh-TW" altLang="en-US" dirty="0"/>
              <a:t>人。</a:t>
            </a:r>
            <a:br>
              <a:rPr lang="zh-TW" altLang="en-US" dirty="0"/>
            </a:br>
            <a:r>
              <a:rPr lang="zh-TW" altLang="en-US" dirty="0"/>
              <a:t>* </a:t>
            </a:r>
            <a:r>
              <a:rPr lang="en-US" altLang="zh-TW" dirty="0"/>
              <a:t>5A++</a:t>
            </a:r>
            <a:r>
              <a:rPr lang="zh-TW" altLang="en-US" dirty="0"/>
              <a:t>、作文</a:t>
            </a:r>
            <a:r>
              <a:rPr lang="en-US" altLang="zh-TW" dirty="0"/>
              <a:t>6</a:t>
            </a:r>
            <a:r>
              <a:rPr lang="zh-TW" altLang="en-US" dirty="0"/>
              <a:t>級分</a:t>
            </a:r>
            <a:r>
              <a:rPr lang="en-US" altLang="zh-TW" dirty="0"/>
              <a:t>:918</a:t>
            </a:r>
            <a:r>
              <a:rPr lang="zh-TW" altLang="en-US" dirty="0"/>
              <a:t>賴琦麗</a:t>
            </a:r>
            <a:br>
              <a:rPr lang="zh-TW" altLang="en-US" dirty="0"/>
            </a:br>
            <a:r>
              <a:rPr lang="zh-TW" altLang="en-US" dirty="0"/>
              <a:t>* </a:t>
            </a:r>
            <a:r>
              <a:rPr lang="en-US" altLang="zh-TW" dirty="0"/>
              <a:t>5A++ 909</a:t>
            </a:r>
            <a:r>
              <a:rPr lang="zh-TW" altLang="en-US" dirty="0"/>
              <a:t>林昶睿</a:t>
            </a:r>
          </a:p>
        </p:txBody>
      </p:sp>
    </p:spTree>
    <p:extLst>
      <p:ext uri="{BB962C8B-B14F-4D97-AF65-F5344CB8AC3E}">
        <p14:creationId xmlns:p14="http://schemas.microsoft.com/office/powerpoint/2010/main" val="2694435614"/>
      </p:ext>
    </p:extLst>
  </p:cSld>
  <p:clrMapOvr>
    <a:masterClrMapping/>
  </p:clrMapOvr>
  <p:transition advClick="0" advTm="5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lnSpcReduction="10000"/>
          </a:bodyPr>
          <a:lstStyle/>
          <a:p>
            <a:r>
              <a:rPr lang="en-US" altLang="zh-TW" dirty="0"/>
              <a:t>15</a:t>
            </a:r>
            <a:r>
              <a:rPr lang="zh-TW" altLang="en-US" dirty="0"/>
              <a:t>級分者</a:t>
            </a:r>
            <a:r>
              <a:rPr lang="en-US" altLang="zh-TW" dirty="0"/>
              <a:t>25</a:t>
            </a:r>
            <a:r>
              <a:rPr lang="zh-TW" altLang="en-US" dirty="0"/>
              <a:t>人，作文滿級分</a:t>
            </a:r>
            <a:r>
              <a:rPr lang="en-US" altLang="zh-TW" dirty="0"/>
              <a:t>2</a:t>
            </a:r>
            <a:r>
              <a:rPr lang="zh-TW" altLang="en-US" dirty="0"/>
              <a:t>人</a:t>
            </a:r>
            <a:r>
              <a:rPr lang="en-US" altLang="zh-TW" dirty="0"/>
              <a:t>(918</a:t>
            </a:r>
            <a:r>
              <a:rPr lang="zh-TW" altLang="en-US" dirty="0"/>
              <a:t>賴琦麗、</a:t>
            </a:r>
            <a:r>
              <a:rPr lang="en-US" altLang="zh-TW" dirty="0"/>
              <a:t>916</a:t>
            </a:r>
            <a:r>
              <a:rPr lang="zh-TW" altLang="en-US" dirty="0"/>
              <a:t>李靖萱</a:t>
            </a:r>
            <a:r>
              <a:rPr lang="en-US" altLang="zh-TW" dirty="0"/>
              <a:t>)</a:t>
            </a:r>
            <a:br>
              <a:rPr lang="en-US" altLang="zh-TW" dirty="0"/>
            </a:br>
            <a:r>
              <a:rPr lang="en-US" altLang="zh-TW" dirty="0"/>
              <a:t>902</a:t>
            </a:r>
            <a:r>
              <a:rPr lang="zh-TW" altLang="en-US" dirty="0"/>
              <a:t>吳律 </a:t>
            </a:r>
            <a:r>
              <a:rPr lang="en-US" altLang="zh-TW" dirty="0"/>
              <a:t>903</a:t>
            </a:r>
            <a:r>
              <a:rPr lang="zh-TW" altLang="en-US" dirty="0"/>
              <a:t>邱柏誌 </a:t>
            </a:r>
            <a:r>
              <a:rPr lang="en-US" altLang="zh-TW" dirty="0"/>
              <a:t>903</a:t>
            </a:r>
            <a:r>
              <a:rPr lang="zh-TW" altLang="en-US" dirty="0"/>
              <a:t>潘鈞翊 </a:t>
            </a:r>
            <a:r>
              <a:rPr lang="en-US" altLang="zh-TW" dirty="0"/>
              <a:t>904</a:t>
            </a:r>
            <a:r>
              <a:rPr lang="zh-TW" altLang="en-US" dirty="0"/>
              <a:t>林彥丞</a:t>
            </a:r>
            <a:br>
              <a:rPr lang="zh-TW" altLang="en-US" dirty="0"/>
            </a:br>
            <a:r>
              <a:rPr lang="en-US" altLang="zh-TW" dirty="0"/>
              <a:t>905</a:t>
            </a:r>
            <a:r>
              <a:rPr lang="zh-TW" altLang="en-US" dirty="0"/>
              <a:t>林瑞泰 </a:t>
            </a:r>
            <a:r>
              <a:rPr lang="en-US" altLang="zh-TW" dirty="0"/>
              <a:t>906</a:t>
            </a:r>
            <a:r>
              <a:rPr lang="zh-TW" altLang="en-US" dirty="0"/>
              <a:t>何鼎睿 </a:t>
            </a:r>
            <a:r>
              <a:rPr lang="en-US" altLang="zh-TW" dirty="0"/>
              <a:t>906</a:t>
            </a:r>
            <a:r>
              <a:rPr lang="zh-TW" altLang="en-US" dirty="0"/>
              <a:t>經雨喬 </a:t>
            </a:r>
            <a:r>
              <a:rPr lang="en-US" altLang="zh-TW" dirty="0"/>
              <a:t>907</a:t>
            </a:r>
            <a:r>
              <a:rPr lang="zh-TW" altLang="en-US" dirty="0"/>
              <a:t>黃天珆</a:t>
            </a:r>
            <a:br>
              <a:rPr lang="zh-TW" altLang="en-US" dirty="0"/>
            </a:br>
            <a:r>
              <a:rPr lang="en-US" altLang="zh-TW" dirty="0"/>
              <a:t>908</a:t>
            </a:r>
            <a:r>
              <a:rPr lang="zh-TW" altLang="en-US" dirty="0"/>
              <a:t>謝昀真 </a:t>
            </a:r>
            <a:r>
              <a:rPr lang="en-US" altLang="zh-TW" dirty="0"/>
              <a:t>909</a:t>
            </a:r>
            <a:r>
              <a:rPr lang="zh-TW" altLang="en-US" dirty="0"/>
              <a:t>林姿岑 </a:t>
            </a:r>
            <a:r>
              <a:rPr lang="en-US" altLang="zh-TW" dirty="0"/>
              <a:t>909</a:t>
            </a:r>
            <a:r>
              <a:rPr lang="zh-TW" altLang="en-US" dirty="0"/>
              <a:t>林昶睿 </a:t>
            </a:r>
            <a:r>
              <a:rPr lang="en-US" altLang="zh-TW" dirty="0"/>
              <a:t>910</a:t>
            </a:r>
            <a:r>
              <a:rPr lang="zh-TW" altLang="en-US" dirty="0"/>
              <a:t>黃亭萸</a:t>
            </a:r>
            <a:br>
              <a:rPr lang="zh-TW" altLang="en-US" dirty="0"/>
            </a:br>
            <a:r>
              <a:rPr lang="en-US" altLang="zh-TW" dirty="0"/>
              <a:t>911</a:t>
            </a:r>
            <a:r>
              <a:rPr lang="zh-TW" altLang="en-US" dirty="0"/>
              <a:t>羅皓 </a:t>
            </a:r>
            <a:r>
              <a:rPr lang="en-US" altLang="zh-TW" dirty="0"/>
              <a:t>912</a:t>
            </a:r>
            <a:r>
              <a:rPr lang="zh-TW" altLang="en-US" dirty="0"/>
              <a:t>陳昀靖 </a:t>
            </a:r>
            <a:r>
              <a:rPr lang="en-US" altLang="zh-TW" dirty="0"/>
              <a:t>913</a:t>
            </a:r>
            <a:r>
              <a:rPr lang="zh-TW" altLang="en-US" dirty="0"/>
              <a:t>陳鼎沛 </a:t>
            </a:r>
            <a:r>
              <a:rPr lang="en-US" altLang="zh-TW" dirty="0"/>
              <a:t>913</a:t>
            </a:r>
            <a:r>
              <a:rPr lang="zh-TW" altLang="en-US" dirty="0"/>
              <a:t>劉德佑</a:t>
            </a:r>
            <a:br>
              <a:rPr lang="zh-TW" altLang="en-US" dirty="0"/>
            </a:br>
            <a:r>
              <a:rPr lang="en-US" altLang="zh-TW" dirty="0"/>
              <a:t>914</a:t>
            </a:r>
            <a:r>
              <a:rPr lang="zh-TW" altLang="en-US" dirty="0"/>
              <a:t>游心岑 </a:t>
            </a:r>
            <a:r>
              <a:rPr lang="en-US" altLang="zh-TW" dirty="0"/>
              <a:t>915</a:t>
            </a:r>
            <a:r>
              <a:rPr lang="zh-TW" altLang="en-US" dirty="0"/>
              <a:t>李品靚 </a:t>
            </a:r>
            <a:r>
              <a:rPr lang="en-US" altLang="zh-TW" dirty="0"/>
              <a:t>916</a:t>
            </a:r>
            <a:r>
              <a:rPr lang="zh-TW" altLang="en-US" dirty="0"/>
              <a:t>李靖萱 </a:t>
            </a:r>
            <a:r>
              <a:rPr lang="en-US" altLang="zh-TW" dirty="0"/>
              <a:t>917</a:t>
            </a:r>
            <a:r>
              <a:rPr lang="zh-TW" altLang="en-US" dirty="0"/>
              <a:t>黃翊姍</a:t>
            </a:r>
            <a:br>
              <a:rPr lang="zh-TW" altLang="en-US" dirty="0"/>
            </a:br>
            <a:r>
              <a:rPr lang="en-US" altLang="zh-TW" dirty="0"/>
              <a:t>918</a:t>
            </a:r>
            <a:r>
              <a:rPr lang="zh-TW" altLang="en-US" dirty="0"/>
              <a:t>徐宇 </a:t>
            </a:r>
            <a:r>
              <a:rPr lang="en-US" altLang="zh-TW" dirty="0"/>
              <a:t>918</a:t>
            </a:r>
            <a:r>
              <a:rPr lang="zh-TW" altLang="en-US" dirty="0"/>
              <a:t>葉丞恩 </a:t>
            </a:r>
            <a:r>
              <a:rPr lang="en-US" altLang="zh-TW" dirty="0"/>
              <a:t>918</a:t>
            </a:r>
            <a:r>
              <a:rPr lang="zh-TW" altLang="en-US" dirty="0"/>
              <a:t>詹振浩 </a:t>
            </a:r>
            <a:r>
              <a:rPr lang="en-US" altLang="zh-TW" dirty="0"/>
              <a:t>918</a:t>
            </a:r>
            <a:r>
              <a:rPr lang="zh-TW" altLang="en-US" dirty="0"/>
              <a:t>陳彥樺</a:t>
            </a:r>
            <a:br>
              <a:rPr lang="zh-TW" altLang="en-US" dirty="0"/>
            </a:br>
            <a:r>
              <a:rPr lang="en-US" altLang="zh-TW" dirty="0"/>
              <a:t>918</a:t>
            </a:r>
            <a:r>
              <a:rPr lang="zh-TW" altLang="en-US" dirty="0"/>
              <a:t>賴琦麗</a:t>
            </a:r>
            <a:br>
              <a:rPr lang="zh-TW" altLang="en-US" dirty="0"/>
            </a:br>
            <a:endParaRPr lang="zh-TW" altLang="en-US" dirty="0"/>
          </a:p>
        </p:txBody>
      </p:sp>
    </p:spTree>
    <p:extLst>
      <p:ext uri="{BB962C8B-B14F-4D97-AF65-F5344CB8AC3E}">
        <p14:creationId xmlns:p14="http://schemas.microsoft.com/office/powerpoint/2010/main" val="377776863"/>
      </p:ext>
    </p:extLst>
  </p:cSld>
  <p:clrMapOvr>
    <a:masterClrMapping/>
  </p:clrMapOvr>
  <p:transition advClick="0" advTm="5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86339" y="2420888"/>
            <a:ext cx="8229600" cy="1143000"/>
          </a:xfrm>
        </p:spPr>
        <p:txBody>
          <a:bodyPr>
            <a:normAutofit fontScale="90000"/>
          </a:bodyPr>
          <a:lstStyle/>
          <a:p>
            <a:r>
              <a:rPr lang="zh-TW" altLang="en-US" dirty="0"/>
              <a:t>恭喜！</a:t>
            </a:r>
            <a:br>
              <a:rPr lang="zh-TW" altLang="en-US" dirty="0"/>
            </a:br>
            <a:r>
              <a:rPr lang="zh-TW" altLang="en-US" dirty="0"/>
              <a:t>本校吳殷宏主任經縣府</a:t>
            </a:r>
            <a:r>
              <a:rPr lang="en-US" altLang="zh-TW" dirty="0"/>
              <a:t>108</a:t>
            </a:r>
            <a:r>
              <a:rPr lang="zh-TW" altLang="en-US" dirty="0"/>
              <a:t>年國民中小學校長遴選審議：擔任南安國中校長</a:t>
            </a:r>
            <a:r>
              <a:rPr lang="en-US" altLang="zh-TW" dirty="0"/>
              <a:t>(108</a:t>
            </a:r>
            <a:r>
              <a:rPr lang="zh-TW" altLang="en-US" dirty="0"/>
              <a:t>年</a:t>
            </a:r>
            <a:r>
              <a:rPr lang="en-US" altLang="zh-TW" dirty="0"/>
              <a:t>8</a:t>
            </a:r>
            <a:r>
              <a:rPr lang="zh-TW" altLang="en-US" dirty="0"/>
              <a:t>月</a:t>
            </a:r>
            <a:r>
              <a:rPr lang="en-US" altLang="zh-TW" dirty="0"/>
              <a:t>1</a:t>
            </a:r>
            <a:r>
              <a:rPr lang="zh-TW" altLang="en-US" dirty="0"/>
              <a:t>日履新</a:t>
            </a:r>
            <a:r>
              <a:rPr lang="en-US" altLang="zh-TW" dirty="0"/>
              <a:t>) </a:t>
            </a:r>
            <a:endParaRPr lang="zh-TW" altLang="en-US" dirty="0"/>
          </a:p>
        </p:txBody>
      </p:sp>
    </p:spTree>
    <p:extLst>
      <p:ext uri="{BB962C8B-B14F-4D97-AF65-F5344CB8AC3E}">
        <p14:creationId xmlns:p14="http://schemas.microsoft.com/office/powerpoint/2010/main" val="3176143025"/>
      </p:ext>
    </p:extLst>
  </p:cSld>
  <p:clrMapOvr>
    <a:masterClrMapping/>
  </p:clrMapOvr>
  <p:transition advClick="0" advTm="5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06225" y="1700808"/>
            <a:ext cx="8229600" cy="3168352"/>
          </a:xfrm>
        </p:spPr>
        <p:txBody>
          <a:bodyPr>
            <a:normAutofit/>
          </a:bodyPr>
          <a:lstStyle/>
          <a:p>
            <a:r>
              <a:rPr lang="zh-TW" altLang="en-US" dirty="0"/>
              <a:t>賀</a:t>
            </a:r>
            <a:r>
              <a:rPr lang="en-US" altLang="zh-TW" dirty="0"/>
              <a:t>!</a:t>
            </a:r>
            <a:r>
              <a:rPr lang="zh-TW" altLang="en-US" dirty="0"/>
              <a:t>本校足球隊員</a:t>
            </a:r>
            <a:r>
              <a:rPr lang="en-US" altLang="zh-TW" dirty="0"/>
              <a:t>901</a:t>
            </a:r>
            <a:r>
              <a:rPr lang="zh-TW" altLang="en-US" dirty="0"/>
              <a:t>王子群入選</a:t>
            </a:r>
            <a:r>
              <a:rPr lang="en-US" altLang="zh-TW" dirty="0"/>
              <a:t>U16</a:t>
            </a:r>
            <a:r>
              <a:rPr lang="zh-TW" altLang="en-US" dirty="0"/>
              <a:t>國家代表隊。</a:t>
            </a:r>
          </a:p>
        </p:txBody>
      </p:sp>
    </p:spTree>
    <p:extLst>
      <p:ext uri="{BB962C8B-B14F-4D97-AF65-F5344CB8AC3E}">
        <p14:creationId xmlns:p14="http://schemas.microsoft.com/office/powerpoint/2010/main" val="3375404448"/>
      </p:ext>
    </p:extLst>
  </p:cSld>
  <p:clrMapOvr>
    <a:masterClrMapping/>
  </p:clrMapOvr>
  <p:transition advClick="0" advTm="5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620688"/>
            <a:ext cx="8229600" cy="5505475"/>
          </a:xfrm>
        </p:spPr>
        <p:txBody>
          <a:bodyPr>
            <a:normAutofit/>
          </a:bodyPr>
          <a:lstStyle/>
          <a:p>
            <a:r>
              <a:rPr lang="zh-TW" altLang="en-US" dirty="0"/>
              <a:t>恭喜復興國中</a:t>
            </a:r>
            <a:r>
              <a:rPr lang="en-US" altLang="zh-TW" dirty="0"/>
              <a:t>704</a:t>
            </a:r>
            <a:r>
              <a:rPr lang="zh-TW" altLang="en-US" dirty="0"/>
              <a:t>班賴虹臻、</a:t>
            </a:r>
            <a:r>
              <a:rPr lang="en-US" altLang="zh-TW" dirty="0"/>
              <a:t>807</a:t>
            </a:r>
            <a:r>
              <a:rPr lang="zh-TW" altLang="en-US" dirty="0"/>
              <a:t>班許詩涔、</a:t>
            </a:r>
            <a:r>
              <a:rPr lang="en-US" altLang="zh-TW" dirty="0"/>
              <a:t>808</a:t>
            </a:r>
            <a:r>
              <a:rPr lang="zh-TW" altLang="en-US" dirty="0"/>
              <a:t>班張友馨、</a:t>
            </a:r>
            <a:r>
              <a:rPr lang="en-US" altLang="zh-TW" dirty="0"/>
              <a:t>808</a:t>
            </a:r>
            <a:r>
              <a:rPr lang="zh-TW" altLang="en-US" dirty="0"/>
              <a:t>班李佳蓁、</a:t>
            </a:r>
            <a:r>
              <a:rPr lang="en-US" altLang="zh-TW" dirty="0"/>
              <a:t>811</a:t>
            </a:r>
            <a:r>
              <a:rPr lang="zh-TW" altLang="en-US" dirty="0"/>
              <a:t>班江彥佑，以上五位同學，於</a:t>
            </a:r>
            <a:r>
              <a:rPr lang="zh-TW" altLang="en-US" dirty="0" smtClean="0"/>
              <a:t>第</a:t>
            </a:r>
            <a:r>
              <a:rPr lang="en-US" altLang="zh-TW" dirty="0"/>
              <a:t>《</a:t>
            </a:r>
            <a:r>
              <a:rPr lang="en-US" altLang="zh-TW" dirty="0" smtClean="0"/>
              <a:t>274</a:t>
            </a:r>
            <a:r>
              <a:rPr lang="zh-TW" altLang="en-US" dirty="0" smtClean="0"/>
              <a:t>期</a:t>
            </a:r>
            <a:r>
              <a:rPr lang="zh-TW" altLang="en-US" dirty="0"/>
              <a:t>蘭陽青年</a:t>
            </a:r>
            <a:r>
              <a:rPr lang="en-US" altLang="zh-TW" dirty="0"/>
              <a:t>》</a:t>
            </a:r>
            <a:r>
              <a:rPr lang="zh-TW" altLang="en-US" dirty="0"/>
              <a:t>藝文雜誌投稿獲刊</a:t>
            </a:r>
            <a:r>
              <a:rPr lang="zh-TW" altLang="en-US" dirty="0" smtClean="0"/>
              <a:t>。</a:t>
            </a:r>
            <a:endParaRPr lang="en-US" altLang="zh-TW" dirty="0" smtClean="0"/>
          </a:p>
          <a:p>
            <a:r>
              <a:rPr lang="en-US" altLang="zh-TW" dirty="0"/>
              <a:t>【</a:t>
            </a:r>
            <a:r>
              <a:rPr lang="zh-TW" altLang="en-US" dirty="0"/>
              <a:t>現代詩</a:t>
            </a:r>
            <a:r>
              <a:rPr lang="en-US" altLang="zh-TW" dirty="0"/>
              <a:t>】704</a:t>
            </a:r>
            <a:r>
              <a:rPr lang="zh-TW" altLang="en-US" dirty="0"/>
              <a:t>班賴虹臻 </a:t>
            </a:r>
            <a:r>
              <a:rPr lang="en-US" altLang="zh-TW" dirty="0"/>
              <a:t>《</a:t>
            </a:r>
            <a:r>
              <a:rPr lang="zh-TW" altLang="en-US" dirty="0"/>
              <a:t>囚</a:t>
            </a:r>
            <a:r>
              <a:rPr lang="en-US" altLang="zh-TW" dirty="0"/>
              <a:t>》(</a:t>
            </a:r>
            <a:r>
              <a:rPr lang="zh-TW" altLang="en-US" dirty="0"/>
              <a:t>新詩社</a:t>
            </a:r>
            <a:r>
              <a:rPr lang="en-US" altLang="zh-TW" dirty="0"/>
              <a:t>)</a:t>
            </a:r>
            <a:br>
              <a:rPr lang="en-US" altLang="zh-TW" dirty="0"/>
            </a:br>
            <a:r>
              <a:rPr lang="en-US" altLang="zh-TW" dirty="0"/>
              <a:t>【</a:t>
            </a:r>
            <a:r>
              <a:rPr lang="zh-TW" altLang="en-US" dirty="0"/>
              <a:t>現代詩</a:t>
            </a:r>
            <a:r>
              <a:rPr lang="en-US" altLang="zh-TW" dirty="0"/>
              <a:t>】807</a:t>
            </a:r>
            <a:r>
              <a:rPr lang="zh-TW" altLang="en-US" dirty="0"/>
              <a:t>班許詩涔 </a:t>
            </a:r>
            <a:r>
              <a:rPr lang="en-US" altLang="zh-TW" dirty="0"/>
              <a:t>《</a:t>
            </a:r>
            <a:r>
              <a:rPr lang="zh-TW" altLang="en-US" dirty="0"/>
              <a:t>卡農</a:t>
            </a:r>
            <a:r>
              <a:rPr lang="en-US" altLang="zh-TW" dirty="0"/>
              <a:t>》(</a:t>
            </a:r>
            <a:r>
              <a:rPr lang="zh-TW" altLang="en-US" dirty="0"/>
              <a:t>新詩社</a:t>
            </a:r>
            <a:r>
              <a:rPr lang="en-US" altLang="zh-TW" dirty="0"/>
              <a:t>)</a:t>
            </a:r>
            <a:br>
              <a:rPr lang="en-US" altLang="zh-TW" dirty="0"/>
            </a:br>
            <a:r>
              <a:rPr lang="en-US" altLang="zh-TW" dirty="0"/>
              <a:t>【</a:t>
            </a:r>
            <a:r>
              <a:rPr lang="zh-TW" altLang="en-US" dirty="0"/>
              <a:t>現代詩</a:t>
            </a:r>
            <a:r>
              <a:rPr lang="en-US" altLang="zh-TW" dirty="0"/>
              <a:t>】808</a:t>
            </a:r>
            <a:r>
              <a:rPr lang="zh-TW" altLang="en-US" dirty="0"/>
              <a:t>班慕冬璃</a:t>
            </a:r>
            <a:r>
              <a:rPr lang="en-US" altLang="zh-TW" dirty="0"/>
              <a:t>《</a:t>
            </a:r>
            <a:r>
              <a:rPr lang="zh-TW" altLang="en-US" dirty="0"/>
              <a:t>最高級</a:t>
            </a:r>
            <a:r>
              <a:rPr lang="en-US" altLang="zh-TW" dirty="0"/>
              <a:t>》(</a:t>
            </a:r>
            <a:r>
              <a:rPr lang="zh-TW" altLang="en-US" dirty="0"/>
              <a:t>新詩社</a:t>
            </a:r>
            <a:r>
              <a:rPr lang="en-US" altLang="zh-TW" dirty="0"/>
              <a:t>)</a:t>
            </a:r>
            <a:br>
              <a:rPr lang="en-US" altLang="zh-TW" dirty="0"/>
            </a:br>
            <a:r>
              <a:rPr lang="en-US" altLang="zh-TW" dirty="0"/>
              <a:t>【</a:t>
            </a:r>
            <a:r>
              <a:rPr lang="zh-TW" altLang="en-US" dirty="0"/>
              <a:t>散 文</a:t>
            </a:r>
            <a:r>
              <a:rPr lang="en-US" altLang="zh-TW" dirty="0"/>
              <a:t>】811</a:t>
            </a:r>
            <a:r>
              <a:rPr lang="zh-TW" altLang="en-US" dirty="0"/>
              <a:t>班江彥佑</a:t>
            </a:r>
            <a:r>
              <a:rPr lang="en-US" altLang="zh-TW" dirty="0"/>
              <a:t>《</a:t>
            </a:r>
            <a:r>
              <a:rPr lang="zh-TW" altLang="en-US" dirty="0"/>
              <a:t>親情</a:t>
            </a:r>
            <a:r>
              <a:rPr lang="en-US" altLang="zh-TW" dirty="0"/>
              <a:t>》</a:t>
            </a:r>
            <a:br>
              <a:rPr lang="en-US" altLang="zh-TW" dirty="0"/>
            </a:br>
            <a:r>
              <a:rPr lang="en-US" altLang="zh-TW" dirty="0"/>
              <a:t>【</a:t>
            </a:r>
            <a:r>
              <a:rPr lang="zh-TW" altLang="en-US" dirty="0"/>
              <a:t>小 說</a:t>
            </a:r>
            <a:r>
              <a:rPr lang="en-US" altLang="zh-TW" dirty="0"/>
              <a:t>】808</a:t>
            </a:r>
            <a:r>
              <a:rPr lang="zh-TW" altLang="en-US" dirty="0"/>
              <a:t>班</a:t>
            </a:r>
            <a:r>
              <a:rPr lang="en-US" altLang="zh-TW" dirty="0" err="1"/>
              <a:t>siblue</a:t>
            </a:r>
            <a:r>
              <a:rPr lang="en-US" altLang="zh-TW" dirty="0"/>
              <a:t>《</a:t>
            </a:r>
            <a:r>
              <a:rPr lang="zh-TW" altLang="en-US" dirty="0"/>
              <a:t>恩</a:t>
            </a:r>
            <a:r>
              <a:rPr lang="en-US" altLang="zh-TW" dirty="0"/>
              <a:t>》</a:t>
            </a:r>
            <a:endParaRPr lang="zh-TW" altLang="en-US" dirty="0"/>
          </a:p>
        </p:txBody>
      </p:sp>
    </p:spTree>
    <p:extLst>
      <p:ext uri="{BB962C8B-B14F-4D97-AF65-F5344CB8AC3E}">
        <p14:creationId xmlns:p14="http://schemas.microsoft.com/office/powerpoint/2010/main" val="3930975884"/>
      </p:ext>
    </p:extLst>
  </p:cSld>
  <p:clrMapOvr>
    <a:masterClrMapping/>
  </p:clrMapOvr>
  <p:transition advClick="0" advTm="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4810546"/>
          </a:xfrm>
        </p:spPr>
        <p:txBody>
          <a:bodyPr>
            <a:normAutofit/>
          </a:bodyPr>
          <a:lstStyle/>
          <a:p>
            <a:r>
              <a:rPr lang="en-US" altLang="zh-TW" dirty="0"/>
              <a:t>【</a:t>
            </a:r>
            <a:r>
              <a:rPr lang="zh-TW" altLang="en-US" dirty="0"/>
              <a:t>恭賀</a:t>
            </a:r>
            <a:r>
              <a:rPr lang="en-US" altLang="zh-TW" dirty="0"/>
              <a:t>】</a:t>
            </a:r>
            <a:r>
              <a:rPr lang="zh-TW" altLang="en-US" dirty="0"/>
              <a:t>蘇敬菱組長、陳卉老師參加</a:t>
            </a:r>
            <a:r>
              <a:rPr lang="en-US" altLang="zh-TW" dirty="0"/>
              <a:t>107</a:t>
            </a:r>
            <a:r>
              <a:rPr lang="zh-TW" altLang="en-US" dirty="0"/>
              <a:t>年度國民中小學優良紙筆評量比賽，榮獲自然領域優等。　</a:t>
            </a:r>
          </a:p>
        </p:txBody>
      </p:sp>
    </p:spTree>
    <p:extLst>
      <p:ext uri="{BB962C8B-B14F-4D97-AF65-F5344CB8AC3E}">
        <p14:creationId xmlns:p14="http://schemas.microsoft.com/office/powerpoint/2010/main" val="2952743026"/>
      </p:ext>
    </p:extLst>
  </p:cSld>
  <p:clrMapOvr>
    <a:masterClrMapping/>
  </p:clrMapOvr>
  <p:transition advClick="0" advTm="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107</a:t>
            </a:r>
            <a:r>
              <a:rPr lang="zh-TW" altLang="en-US" dirty="0"/>
              <a:t>學年度班際大隊接力</a:t>
            </a:r>
            <a:r>
              <a:rPr lang="en-US" altLang="zh-TW" dirty="0"/>
              <a:t>-</a:t>
            </a:r>
            <a:r>
              <a:rPr lang="zh-TW" altLang="en-US" dirty="0"/>
              <a:t>宜蘭縣複賽</a:t>
            </a:r>
            <a:br>
              <a:rPr lang="zh-TW" altLang="en-US" dirty="0"/>
            </a:br>
            <a:r>
              <a:rPr lang="en-US" altLang="zh-TW" sz="2700" dirty="0" smtClean="0"/>
              <a:t>1080220</a:t>
            </a:r>
            <a:endParaRPr lang="zh-TW" altLang="en-US" sz="2700" dirty="0"/>
          </a:p>
        </p:txBody>
      </p:sp>
      <p:sp>
        <p:nvSpPr>
          <p:cNvPr id="3" name="內容版面配置區 2"/>
          <p:cNvSpPr>
            <a:spLocks noGrp="1"/>
          </p:cNvSpPr>
          <p:nvPr>
            <p:ph idx="1"/>
          </p:nvPr>
        </p:nvSpPr>
        <p:spPr/>
        <p:txBody>
          <a:bodyPr/>
          <a:lstStyle/>
          <a:p>
            <a:r>
              <a:rPr lang="zh-TW" altLang="en-US" dirty="0"/>
              <a:t>賀</a:t>
            </a:r>
            <a:r>
              <a:rPr lang="en-US" altLang="zh-TW" dirty="0"/>
              <a:t>!</a:t>
            </a:r>
            <a:r>
              <a:rPr lang="zh-TW" altLang="en-US" dirty="0"/>
              <a:t>學校班級參加教育部</a:t>
            </a:r>
            <a:r>
              <a:rPr lang="en-US" altLang="zh-TW" dirty="0"/>
              <a:t>107</a:t>
            </a:r>
            <a:r>
              <a:rPr lang="zh-TW" altLang="en-US" dirty="0"/>
              <a:t>學年度班際大隊接力</a:t>
            </a:r>
            <a:r>
              <a:rPr lang="en-US" altLang="zh-TW" dirty="0"/>
              <a:t>-</a:t>
            </a:r>
            <a:r>
              <a:rPr lang="zh-TW" altLang="en-US" dirty="0"/>
              <a:t>宜蘭縣複賽</a:t>
            </a:r>
            <a:br>
              <a:rPr lang="zh-TW" altLang="en-US" dirty="0"/>
            </a:br>
            <a:r>
              <a:rPr lang="zh-TW" altLang="en-US" dirty="0"/>
              <a:t>獲得七年級組第二名</a:t>
            </a:r>
            <a:r>
              <a:rPr lang="en-US" altLang="zh-TW" dirty="0"/>
              <a:t>(703</a:t>
            </a:r>
            <a:r>
              <a:rPr lang="zh-TW" altLang="en-US" dirty="0"/>
              <a:t>班</a:t>
            </a:r>
            <a:r>
              <a:rPr lang="en-US" altLang="zh-TW" dirty="0"/>
              <a:t>)</a:t>
            </a:r>
            <a:r>
              <a:rPr lang="zh-TW" altLang="en-US" dirty="0"/>
              <a:t>、九年級組第三名</a:t>
            </a:r>
            <a:r>
              <a:rPr lang="en-US" altLang="zh-TW" dirty="0"/>
              <a:t>(909</a:t>
            </a:r>
            <a:r>
              <a:rPr lang="zh-TW" altLang="en-US" dirty="0"/>
              <a:t>班</a:t>
            </a:r>
            <a:r>
              <a:rPr lang="en-US" altLang="zh-TW" dirty="0"/>
              <a:t>)</a:t>
            </a:r>
            <a:r>
              <a:rPr lang="zh-TW" altLang="en-US" dirty="0"/>
              <a:t>。　</a:t>
            </a:r>
          </a:p>
        </p:txBody>
      </p:sp>
    </p:spTree>
    <p:extLst>
      <p:ext uri="{BB962C8B-B14F-4D97-AF65-F5344CB8AC3E}">
        <p14:creationId xmlns:p14="http://schemas.microsoft.com/office/powerpoint/2010/main" val="3170708035"/>
      </p:ext>
    </p:extLst>
  </p:cSld>
  <p:clrMapOvr>
    <a:masterClrMapping/>
  </p:clrMapOvr>
  <p:transition advClick="0" advTm="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賀 本校</a:t>
            </a:r>
            <a:r>
              <a:rPr lang="en-US" altLang="zh-TW" dirty="0"/>
              <a:t>804</a:t>
            </a:r>
            <a:r>
              <a:rPr lang="zh-TW" altLang="en-US" dirty="0"/>
              <a:t>班參與「</a:t>
            </a:r>
            <a:r>
              <a:rPr lang="en-US" altLang="zh-TW" dirty="0"/>
              <a:t>107</a:t>
            </a:r>
            <a:r>
              <a:rPr lang="zh-TW" altLang="en-US" dirty="0"/>
              <a:t>年宜蘭縣夏月節電</a:t>
            </a:r>
            <a:r>
              <a:rPr lang="en-US" altLang="zh-TW" dirty="0"/>
              <a:t>『</a:t>
            </a:r>
            <a:r>
              <a:rPr lang="zh-TW" altLang="en-US" dirty="0"/>
              <a:t>畢旅基金大作戰</a:t>
            </a:r>
            <a:r>
              <a:rPr lang="en-US" altLang="zh-TW" dirty="0"/>
              <a:t>』</a:t>
            </a:r>
            <a:r>
              <a:rPr lang="zh-TW" altLang="en-US" dirty="0"/>
              <a:t>競賽」，榮獲國中組團體獎！ </a:t>
            </a:r>
          </a:p>
        </p:txBody>
      </p:sp>
      <p:sp>
        <p:nvSpPr>
          <p:cNvPr id="3" name="內容版面配置區 2"/>
          <p:cNvSpPr>
            <a:spLocks noGrp="1"/>
          </p:cNvSpPr>
          <p:nvPr>
            <p:ph idx="1"/>
          </p:nvPr>
        </p:nvSpPr>
        <p:spPr>
          <a:xfrm>
            <a:off x="457200" y="2276872"/>
            <a:ext cx="8229600" cy="3849291"/>
          </a:xfrm>
        </p:spPr>
        <p:txBody>
          <a:bodyPr>
            <a:normAutofit fontScale="92500"/>
          </a:bodyPr>
          <a:lstStyle/>
          <a:p>
            <a:r>
              <a:rPr lang="zh-TW" altLang="en-US" dirty="0"/>
              <a:t>參賽學生：</a:t>
            </a:r>
            <a:r>
              <a:rPr lang="en-US" altLang="zh-TW" dirty="0"/>
              <a:t>804</a:t>
            </a:r>
            <a:r>
              <a:rPr lang="zh-TW" altLang="en-US" dirty="0"/>
              <a:t>班</a:t>
            </a:r>
            <a:br>
              <a:rPr lang="zh-TW" altLang="en-US" dirty="0"/>
            </a:br>
            <a:r>
              <a:rPr lang="zh-TW" altLang="en-US" dirty="0"/>
              <a:t>張哲亞、許哲瑜、陳羿安、程允豪、葉俊泰、</a:t>
            </a:r>
            <a:br>
              <a:rPr lang="zh-TW" altLang="en-US" dirty="0"/>
            </a:br>
            <a:r>
              <a:rPr lang="zh-TW" altLang="en-US" dirty="0"/>
              <a:t>羅傑、江珮綾、李予晴、李詠珍、沈春竹、</a:t>
            </a:r>
            <a:br>
              <a:rPr lang="zh-TW" altLang="en-US" dirty="0"/>
            </a:br>
            <a:r>
              <a:rPr lang="zh-TW" altLang="en-US" dirty="0"/>
              <a:t>林育萱、林岱宜、邱蕙欣、高巧恩、劉諭軒。</a:t>
            </a:r>
            <a:br>
              <a:rPr lang="zh-TW" altLang="en-US" dirty="0"/>
            </a:br>
            <a:r>
              <a:rPr lang="zh-TW" altLang="en-US" dirty="0"/>
              <a:t/>
            </a:r>
            <a:br>
              <a:rPr lang="zh-TW" altLang="en-US" dirty="0"/>
            </a:br>
            <a:r>
              <a:rPr lang="zh-TW" altLang="en-US" dirty="0"/>
              <a:t>指導教師：陳信宏老師</a:t>
            </a:r>
            <a:br>
              <a:rPr lang="zh-TW" altLang="en-US" dirty="0"/>
            </a:br>
            <a:endParaRPr lang="zh-TW" altLang="en-US" dirty="0"/>
          </a:p>
        </p:txBody>
      </p:sp>
    </p:spTree>
    <p:extLst>
      <p:ext uri="{BB962C8B-B14F-4D97-AF65-F5344CB8AC3E}">
        <p14:creationId xmlns:p14="http://schemas.microsoft.com/office/powerpoint/2010/main" val="469058134"/>
      </p:ext>
    </p:extLst>
  </p:cSld>
  <p:clrMapOvr>
    <a:masterClrMapping/>
  </p:clrMapOvr>
  <p:transition advClick="0" advTm="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686800" cy="1143000"/>
          </a:xfrm>
        </p:spPr>
        <p:txBody>
          <a:bodyPr>
            <a:normAutofit fontScale="90000"/>
          </a:bodyPr>
          <a:lstStyle/>
          <a:p>
            <a:r>
              <a:rPr lang="zh-TW" altLang="en-US" dirty="0" smtClean="0"/>
              <a:t>恭賀</a:t>
            </a:r>
            <a:r>
              <a:rPr lang="zh-TW" altLang="en-US" dirty="0"/>
              <a:t>復興國中舞蹈隊</a:t>
            </a:r>
            <a:r>
              <a:rPr lang="zh-TW" altLang="en-US" dirty="0" smtClean="0"/>
              <a:t>，全國</a:t>
            </a:r>
            <a:r>
              <a:rPr lang="zh-TW" altLang="en-US" dirty="0"/>
              <a:t>學生舞蹈</a:t>
            </a:r>
            <a:r>
              <a:rPr lang="zh-TW" altLang="en-US" dirty="0" smtClean="0"/>
              <a:t>比賽</a:t>
            </a:r>
            <a:r>
              <a:rPr lang="zh-TW" altLang="en-US" dirty="0"/>
              <a:t>榮獲國中</a:t>
            </a:r>
            <a:r>
              <a:rPr lang="en-US" altLang="zh-TW" dirty="0"/>
              <a:t>B</a:t>
            </a:r>
            <a:r>
              <a:rPr lang="zh-TW" altLang="en-US" dirty="0"/>
              <a:t>團體乙組古典舞特優</a:t>
            </a:r>
            <a:r>
              <a:rPr lang="zh-TW" altLang="en-US" dirty="0" smtClean="0"/>
              <a:t>！ </a:t>
            </a:r>
            <a:r>
              <a:rPr lang="zh-TW" altLang="en-US" dirty="0"/>
              <a:t>　</a:t>
            </a:r>
          </a:p>
        </p:txBody>
      </p:sp>
      <p:sp>
        <p:nvSpPr>
          <p:cNvPr id="3" name="內容版面配置區 2"/>
          <p:cNvSpPr>
            <a:spLocks noGrp="1"/>
          </p:cNvSpPr>
          <p:nvPr>
            <p:ph idx="1"/>
          </p:nvPr>
        </p:nvSpPr>
        <p:spPr/>
        <p:txBody>
          <a:bodyPr>
            <a:normAutofit fontScale="85000" lnSpcReduction="20000"/>
          </a:bodyPr>
          <a:lstStyle/>
          <a:p>
            <a:r>
              <a:rPr lang="zh-TW" altLang="en-US" dirty="0"/>
              <a:t/>
            </a:r>
            <a:br>
              <a:rPr lang="zh-TW" altLang="en-US" dirty="0"/>
            </a:br>
            <a:r>
              <a:rPr lang="zh-TW" altLang="en-US" dirty="0" smtClean="0"/>
              <a:t>，</a:t>
            </a:r>
            <a:r>
              <a:rPr lang="zh-TW" altLang="en-US" dirty="0"/>
              <a:t>表現優異！</a:t>
            </a:r>
            <a:br>
              <a:rPr lang="zh-TW" altLang="en-US" dirty="0"/>
            </a:br>
            <a:endParaRPr lang="en-US" altLang="zh-TW" dirty="0" smtClean="0"/>
          </a:p>
          <a:p>
            <a:r>
              <a:rPr lang="en-US" altLang="zh-TW" dirty="0"/>
              <a:t>《</a:t>
            </a:r>
            <a:r>
              <a:rPr lang="zh-TW" altLang="en-US" dirty="0"/>
              <a:t>坡獵宴行</a:t>
            </a:r>
            <a:r>
              <a:rPr lang="en-US" altLang="zh-TW" dirty="0"/>
              <a:t>》</a:t>
            </a:r>
            <a:r>
              <a:rPr lang="zh-TW" altLang="en-US" dirty="0"/>
              <a:t>國中</a:t>
            </a:r>
            <a:r>
              <a:rPr lang="en-US" altLang="zh-TW" dirty="0"/>
              <a:t>B</a:t>
            </a:r>
            <a:r>
              <a:rPr lang="zh-TW" altLang="en-US" dirty="0"/>
              <a:t>團體乙組古典舞「特優」。</a:t>
            </a:r>
            <a:br>
              <a:rPr lang="zh-TW" altLang="en-US" dirty="0"/>
            </a:br>
            <a:r>
              <a:rPr lang="zh-TW" altLang="en-US" dirty="0"/>
              <a:t/>
            </a:r>
            <a:br>
              <a:rPr lang="zh-TW" altLang="en-US" dirty="0"/>
            </a:br>
            <a:r>
              <a:rPr lang="zh-TW" altLang="en-US" dirty="0"/>
              <a:t>編舞：蔡銘元老師</a:t>
            </a:r>
            <a:br>
              <a:rPr lang="zh-TW" altLang="en-US" dirty="0"/>
            </a:br>
            <a:r>
              <a:rPr lang="zh-TW" altLang="en-US" dirty="0"/>
              <a:t>指導老師：卓子文老師、張綺仁老師</a:t>
            </a:r>
            <a:br>
              <a:rPr lang="zh-TW" altLang="en-US" dirty="0"/>
            </a:br>
            <a:r>
              <a:rPr lang="zh-TW" altLang="en-US" dirty="0"/>
              <a:t>服裝製作：游淑珣校長、薛桂珍老師</a:t>
            </a:r>
            <a:br>
              <a:rPr lang="zh-TW" altLang="en-US" dirty="0"/>
            </a:br>
            <a:r>
              <a:rPr lang="zh-TW" altLang="en-US" dirty="0"/>
              <a:t/>
            </a:r>
            <a:br>
              <a:rPr lang="zh-TW" altLang="en-US" dirty="0"/>
            </a:br>
            <a:r>
              <a:rPr lang="en-US" altLang="zh-TW" dirty="0"/>
              <a:t>107</a:t>
            </a:r>
            <a:r>
              <a:rPr lang="zh-TW" altLang="en-US" dirty="0"/>
              <a:t>學年度全國學生舞蹈比賽全國決賽於雲林登場。今年是復中舞蹈隊正式成軍第四年，榮獲國中</a:t>
            </a:r>
            <a:r>
              <a:rPr lang="en-US" altLang="zh-TW" dirty="0"/>
              <a:t>B</a:t>
            </a:r>
            <a:r>
              <a:rPr lang="zh-TW" altLang="en-US" dirty="0"/>
              <a:t>團體乙組古典舞唯一特優佳績，拿下宜蘭縣內非舞蹈班極為亮眼的成績！</a:t>
            </a:r>
          </a:p>
        </p:txBody>
      </p:sp>
    </p:spTree>
    <p:extLst>
      <p:ext uri="{BB962C8B-B14F-4D97-AF65-F5344CB8AC3E}">
        <p14:creationId xmlns:p14="http://schemas.microsoft.com/office/powerpoint/2010/main" val="522573957"/>
      </p:ext>
    </p:extLst>
  </p:cSld>
  <p:clrMapOvr>
    <a:masterClrMapping/>
  </p:clrMapOvr>
  <p:transition advClick="0" advTm="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260648"/>
            <a:ext cx="8928992" cy="6480720"/>
          </a:xfrm>
        </p:spPr>
        <p:txBody>
          <a:bodyPr>
            <a:normAutofit fontScale="92500" lnSpcReduction="20000"/>
          </a:bodyPr>
          <a:lstStyle/>
          <a:p>
            <a:r>
              <a:rPr lang="zh-TW" altLang="en-US" dirty="0"/>
              <a:t>特別感謝：</a:t>
            </a:r>
            <a:br>
              <a:rPr lang="zh-TW" altLang="en-US" dirty="0"/>
            </a:br>
            <a:r>
              <a:rPr lang="zh-TW" altLang="en-US" dirty="0"/>
              <a:t>雲門舞集蔡銘元老師、台灣藝術大學舞蹈系黃芷莘老師</a:t>
            </a:r>
            <a:br>
              <a:rPr lang="zh-TW" altLang="en-US" dirty="0"/>
            </a:br>
            <a:r>
              <a:rPr lang="zh-TW" altLang="en-US" dirty="0"/>
              <a:t>復中家長會王淑玉會長、宜蘭大學楊江益教授</a:t>
            </a:r>
            <a:br>
              <a:rPr lang="zh-TW" altLang="en-US" dirty="0"/>
            </a:br>
            <a:r>
              <a:rPr lang="zh-TW" altLang="en-US" dirty="0"/>
              <a:t>員山國小張棟正主任、宜蘭國小何秉燕老師</a:t>
            </a:r>
            <a:br>
              <a:rPr lang="zh-TW" altLang="en-US" dirty="0"/>
            </a:br>
            <a:r>
              <a:rPr lang="zh-TW" altLang="en-US" dirty="0"/>
              <a:t>台中文華高中舞蹈班傅家玫老師、賴怡伶老師</a:t>
            </a:r>
            <a:r>
              <a:rPr lang="zh-TW" altLang="en-US" dirty="0" smtClean="0"/>
              <a:t>、</a:t>
            </a:r>
            <a:endParaRPr lang="en-US" altLang="zh-TW" dirty="0" smtClean="0"/>
          </a:p>
          <a:p>
            <a:pPr marL="0" indent="0">
              <a:buNone/>
            </a:pPr>
            <a:r>
              <a:rPr lang="zh-TW" altLang="en-US" dirty="0"/>
              <a:t> </a:t>
            </a:r>
            <a:r>
              <a:rPr lang="zh-TW" altLang="en-US" dirty="0" smtClean="0"/>
              <a:t>   鍾</a:t>
            </a:r>
            <a:r>
              <a:rPr lang="zh-TW" altLang="en-US" dirty="0"/>
              <a:t>佩芹</a:t>
            </a:r>
            <a:r>
              <a:rPr lang="zh-TW" altLang="en-US" dirty="0" smtClean="0"/>
              <a:t>老師  復</a:t>
            </a:r>
            <a:r>
              <a:rPr lang="zh-TW" altLang="en-US" dirty="0"/>
              <a:t>中家長會、復中教育基金會、楊</a:t>
            </a:r>
            <a:r>
              <a:rPr lang="zh-TW" altLang="en-US" dirty="0" smtClean="0"/>
              <a:t>子   </a:t>
            </a:r>
            <a:endParaRPr lang="en-US" altLang="zh-TW" dirty="0" smtClean="0"/>
          </a:p>
          <a:p>
            <a:pPr marL="0" indent="0">
              <a:buNone/>
            </a:pPr>
            <a:r>
              <a:rPr lang="zh-TW" altLang="en-US" dirty="0"/>
              <a:t> </a:t>
            </a:r>
            <a:r>
              <a:rPr lang="zh-TW" altLang="en-US" dirty="0" smtClean="0"/>
              <a:t>   郁學姊</a:t>
            </a:r>
            <a:endParaRPr lang="en-US" altLang="zh-TW" dirty="0" smtClean="0"/>
          </a:p>
          <a:p>
            <a:pPr marL="0" indent="0">
              <a:buNone/>
            </a:pPr>
            <a:r>
              <a:rPr lang="zh-TW" altLang="en-US" dirty="0" smtClean="0"/>
              <a:t>參賽</a:t>
            </a:r>
            <a:r>
              <a:rPr lang="zh-TW" altLang="en-US" dirty="0"/>
              <a:t>同學（舞者）：</a:t>
            </a:r>
            <a:br>
              <a:rPr lang="zh-TW" altLang="en-US" dirty="0"/>
            </a:br>
            <a:r>
              <a:rPr lang="en-US" altLang="zh-TW" dirty="0"/>
              <a:t>903</a:t>
            </a:r>
            <a:r>
              <a:rPr lang="zh-TW" altLang="en-US" dirty="0"/>
              <a:t>周可昕、</a:t>
            </a:r>
            <a:r>
              <a:rPr lang="en-US" altLang="zh-TW" dirty="0"/>
              <a:t>905</a:t>
            </a:r>
            <a:r>
              <a:rPr lang="zh-TW" altLang="en-US" dirty="0"/>
              <a:t>任安琪、</a:t>
            </a:r>
            <a:r>
              <a:rPr lang="en-US" altLang="zh-TW" dirty="0"/>
              <a:t>907</a:t>
            </a:r>
            <a:r>
              <a:rPr lang="zh-TW" altLang="en-US" dirty="0"/>
              <a:t>吳欣俞、</a:t>
            </a:r>
            <a:r>
              <a:rPr lang="en-US" altLang="zh-TW" dirty="0"/>
              <a:t>916</a:t>
            </a:r>
            <a:r>
              <a:rPr lang="zh-TW" altLang="en-US" dirty="0"/>
              <a:t>張芷怡</a:t>
            </a:r>
            <a:br>
              <a:rPr lang="zh-TW" altLang="en-US" dirty="0"/>
            </a:br>
            <a:r>
              <a:rPr lang="en-US" altLang="zh-TW" dirty="0"/>
              <a:t>805</a:t>
            </a:r>
            <a:r>
              <a:rPr lang="zh-TW" altLang="en-US" dirty="0"/>
              <a:t>林汶諭、</a:t>
            </a:r>
            <a:r>
              <a:rPr lang="en-US" altLang="zh-TW" dirty="0"/>
              <a:t>806</a:t>
            </a:r>
            <a:r>
              <a:rPr lang="zh-TW" altLang="en-US" dirty="0"/>
              <a:t>高羽甄、</a:t>
            </a:r>
            <a:r>
              <a:rPr lang="en-US" altLang="zh-TW" dirty="0"/>
              <a:t>807</a:t>
            </a:r>
            <a:r>
              <a:rPr lang="zh-TW" altLang="en-US" dirty="0"/>
              <a:t>林育靖、</a:t>
            </a:r>
            <a:r>
              <a:rPr lang="en-US" altLang="zh-TW" dirty="0"/>
              <a:t>808</a:t>
            </a:r>
            <a:r>
              <a:rPr lang="zh-TW" altLang="en-US" dirty="0"/>
              <a:t>蔡昀蓁</a:t>
            </a:r>
            <a:br>
              <a:rPr lang="zh-TW" altLang="en-US" dirty="0"/>
            </a:br>
            <a:r>
              <a:rPr lang="en-US" altLang="zh-TW" dirty="0"/>
              <a:t>809</a:t>
            </a:r>
            <a:r>
              <a:rPr lang="zh-TW" altLang="en-US" dirty="0"/>
              <a:t>張恩睿、</a:t>
            </a:r>
            <a:r>
              <a:rPr lang="en-US" altLang="zh-TW" dirty="0"/>
              <a:t>813</a:t>
            </a:r>
            <a:r>
              <a:rPr lang="zh-TW" altLang="en-US" dirty="0"/>
              <a:t>吳佳融、</a:t>
            </a:r>
            <a:r>
              <a:rPr lang="en-US" altLang="zh-TW" dirty="0"/>
              <a:t>706</a:t>
            </a:r>
            <a:r>
              <a:rPr lang="zh-TW" altLang="en-US" dirty="0"/>
              <a:t>黃筱晴、</a:t>
            </a:r>
            <a:r>
              <a:rPr lang="en-US" altLang="zh-TW" dirty="0"/>
              <a:t>708</a:t>
            </a:r>
            <a:r>
              <a:rPr lang="zh-TW" altLang="en-US" dirty="0"/>
              <a:t>李秉潔</a:t>
            </a:r>
            <a:br>
              <a:rPr lang="zh-TW" altLang="en-US" dirty="0"/>
            </a:br>
            <a:r>
              <a:rPr lang="en-US" altLang="zh-TW" dirty="0"/>
              <a:t>710</a:t>
            </a:r>
            <a:r>
              <a:rPr lang="zh-TW" altLang="en-US" dirty="0"/>
              <a:t>王妤恩、</a:t>
            </a:r>
            <a:r>
              <a:rPr lang="en-US" altLang="zh-TW" dirty="0"/>
              <a:t>711</a:t>
            </a:r>
            <a:r>
              <a:rPr lang="zh-TW" altLang="en-US" dirty="0"/>
              <a:t>林怡汝、</a:t>
            </a:r>
            <a:r>
              <a:rPr lang="en-US" altLang="zh-TW" dirty="0"/>
              <a:t>711</a:t>
            </a:r>
            <a:r>
              <a:rPr lang="zh-TW" altLang="en-US" dirty="0"/>
              <a:t>陳子宜、</a:t>
            </a:r>
            <a:r>
              <a:rPr lang="en-US" altLang="zh-TW" dirty="0"/>
              <a:t>713</a:t>
            </a:r>
            <a:r>
              <a:rPr lang="zh-TW" altLang="en-US" dirty="0"/>
              <a:t>嚴紹甄</a:t>
            </a:r>
            <a:br>
              <a:rPr lang="zh-TW" altLang="en-US" dirty="0"/>
            </a:br>
            <a:r>
              <a:rPr lang="zh-TW" altLang="en-US" dirty="0"/>
              <a:t>參賽同學（工作人員）：</a:t>
            </a:r>
            <a:br>
              <a:rPr lang="zh-TW" altLang="en-US" dirty="0"/>
            </a:br>
            <a:r>
              <a:rPr lang="en-US" altLang="zh-TW" dirty="0"/>
              <a:t>701</a:t>
            </a:r>
            <a:r>
              <a:rPr lang="zh-TW" altLang="en-US" dirty="0"/>
              <a:t>鄭沁彤、</a:t>
            </a:r>
            <a:r>
              <a:rPr lang="en-US" altLang="zh-TW" dirty="0"/>
              <a:t>706</a:t>
            </a:r>
            <a:r>
              <a:rPr lang="zh-TW" altLang="en-US" dirty="0"/>
              <a:t>陳郁心、</a:t>
            </a:r>
            <a:r>
              <a:rPr lang="en-US" altLang="zh-TW" dirty="0"/>
              <a:t>713</a:t>
            </a:r>
            <a:r>
              <a:rPr lang="zh-TW" altLang="en-US" dirty="0"/>
              <a:t>黃苡喬、</a:t>
            </a:r>
            <a:r>
              <a:rPr lang="en-US" altLang="zh-TW" dirty="0"/>
              <a:t>714</a:t>
            </a:r>
            <a:r>
              <a:rPr lang="zh-TW" altLang="en-US" dirty="0"/>
              <a:t>林露</a:t>
            </a:r>
          </a:p>
        </p:txBody>
      </p:sp>
    </p:spTree>
    <p:extLst>
      <p:ext uri="{BB962C8B-B14F-4D97-AF65-F5344CB8AC3E}">
        <p14:creationId xmlns:p14="http://schemas.microsoft.com/office/powerpoint/2010/main" val="467076341"/>
      </p:ext>
    </p:extLst>
  </p:cSld>
  <p:clrMapOvr>
    <a:masterClrMapping/>
  </p:clrMapOvr>
  <p:transition advClick="0" advTm="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賀</a:t>
            </a:r>
            <a:r>
              <a:rPr lang="en-US" altLang="zh-TW" dirty="0" smtClean="0"/>
              <a:t>!</a:t>
            </a:r>
            <a:r>
              <a:rPr lang="zh-TW" altLang="en-US" dirty="0" smtClean="0"/>
              <a:t>籃球隊</a:t>
            </a:r>
            <a:r>
              <a:rPr lang="zh-TW" altLang="en-US" dirty="0"/>
              <a:t>參加</a:t>
            </a:r>
            <a:r>
              <a:rPr lang="en-US" altLang="zh-TW" dirty="0"/>
              <a:t>107</a:t>
            </a:r>
            <a:r>
              <a:rPr lang="zh-TW" altLang="en-US" dirty="0"/>
              <a:t>學年度宜蘭縣中小學籃球錦標賽</a:t>
            </a:r>
            <a:r>
              <a:rPr lang="zh-TW" altLang="en-US" dirty="0" smtClean="0"/>
              <a:t>獲國</a:t>
            </a:r>
            <a:r>
              <a:rPr lang="zh-TW" altLang="en-US" dirty="0"/>
              <a:t>男組</a:t>
            </a:r>
            <a:r>
              <a:rPr lang="zh-TW" altLang="en-US" dirty="0" smtClean="0"/>
              <a:t>第一名</a:t>
            </a:r>
            <a:r>
              <a:rPr lang="en-US" altLang="zh-TW" sz="3100" dirty="0" smtClean="0"/>
              <a:t>1080318</a:t>
            </a:r>
            <a:endParaRPr lang="zh-TW" altLang="en-US" sz="3100" dirty="0"/>
          </a:p>
        </p:txBody>
      </p:sp>
      <p:sp>
        <p:nvSpPr>
          <p:cNvPr id="3" name="內容版面配置區 2"/>
          <p:cNvSpPr>
            <a:spLocks noGrp="1"/>
          </p:cNvSpPr>
          <p:nvPr>
            <p:ph idx="1"/>
          </p:nvPr>
        </p:nvSpPr>
        <p:spPr>
          <a:xfrm>
            <a:off x="179512" y="1600200"/>
            <a:ext cx="8856984" cy="5069160"/>
          </a:xfrm>
        </p:spPr>
        <p:txBody>
          <a:bodyPr>
            <a:normAutofit/>
          </a:bodyPr>
          <a:lstStyle/>
          <a:p>
            <a:r>
              <a:rPr lang="zh-TW" altLang="en-US" dirty="0"/>
              <a:t>國男組 </a:t>
            </a:r>
            <a:br>
              <a:rPr lang="zh-TW" altLang="en-US" dirty="0"/>
            </a:br>
            <a:r>
              <a:rPr lang="zh-TW" altLang="en-US" dirty="0"/>
              <a:t>教練 高世杰老師</a:t>
            </a:r>
            <a:br>
              <a:rPr lang="zh-TW" altLang="en-US" dirty="0"/>
            </a:br>
            <a:r>
              <a:rPr lang="zh-TW" altLang="en-US" dirty="0"/>
              <a:t>隊員</a:t>
            </a:r>
            <a:br>
              <a:rPr lang="zh-TW" altLang="en-US" dirty="0"/>
            </a:br>
            <a:r>
              <a:rPr lang="en-US" altLang="zh-TW" sz="3600" dirty="0"/>
              <a:t>917 </a:t>
            </a:r>
            <a:r>
              <a:rPr lang="zh-TW" altLang="en-US" sz="3600" dirty="0"/>
              <a:t>陳昌莛 </a:t>
            </a:r>
            <a:r>
              <a:rPr lang="zh-TW" altLang="en-US" sz="3600" dirty="0" smtClean="0"/>
              <a:t>    </a:t>
            </a:r>
            <a:r>
              <a:rPr lang="en-US" altLang="zh-TW" sz="3600" dirty="0" smtClean="0"/>
              <a:t>916 </a:t>
            </a:r>
            <a:r>
              <a:rPr lang="zh-TW" altLang="en-US" sz="3600" dirty="0"/>
              <a:t>廖良岳 </a:t>
            </a:r>
            <a:r>
              <a:rPr lang="zh-TW" altLang="en-US" sz="3600" dirty="0" smtClean="0"/>
              <a:t>    </a:t>
            </a:r>
            <a:r>
              <a:rPr lang="en-US" altLang="zh-TW" sz="3600" dirty="0" smtClean="0"/>
              <a:t>916 </a:t>
            </a:r>
            <a:r>
              <a:rPr lang="zh-TW" altLang="en-US" sz="3600" dirty="0"/>
              <a:t>江晨瑜 </a:t>
            </a:r>
            <a:endParaRPr lang="en-US" altLang="zh-TW" sz="3600" dirty="0" smtClean="0"/>
          </a:p>
          <a:p>
            <a:r>
              <a:rPr lang="zh-TW" altLang="en-US" sz="3600" dirty="0" smtClean="0"/>
              <a:t> </a:t>
            </a:r>
            <a:r>
              <a:rPr lang="en-US" altLang="zh-TW" sz="3600" dirty="0" smtClean="0"/>
              <a:t>910 </a:t>
            </a:r>
            <a:r>
              <a:rPr lang="zh-TW" altLang="en-US" sz="3600" dirty="0"/>
              <a:t>游騰凱 </a:t>
            </a:r>
            <a:r>
              <a:rPr lang="zh-TW" altLang="en-US" sz="3600" dirty="0" smtClean="0"/>
              <a:t>  </a:t>
            </a:r>
            <a:r>
              <a:rPr lang="en-US" altLang="zh-TW" sz="3600" dirty="0" smtClean="0"/>
              <a:t>908 </a:t>
            </a:r>
            <a:r>
              <a:rPr lang="zh-TW" altLang="en-US" sz="3600" dirty="0"/>
              <a:t>江朝安 </a:t>
            </a:r>
            <a:r>
              <a:rPr lang="zh-TW" altLang="en-US" sz="3600" dirty="0" smtClean="0"/>
              <a:t>     </a:t>
            </a:r>
            <a:r>
              <a:rPr lang="en-US" altLang="zh-TW" sz="3600" dirty="0" smtClean="0"/>
              <a:t>907 </a:t>
            </a:r>
            <a:r>
              <a:rPr lang="zh-TW" altLang="en-US" sz="3600" dirty="0"/>
              <a:t>謝宗</a:t>
            </a:r>
            <a:r>
              <a:rPr lang="zh-TW" altLang="en-US" sz="3600" dirty="0" smtClean="0"/>
              <a:t>享        </a:t>
            </a:r>
            <a:r>
              <a:rPr lang="en-US" altLang="zh-TW" sz="3600" dirty="0" smtClean="0"/>
              <a:t>905 </a:t>
            </a:r>
            <a:r>
              <a:rPr lang="zh-TW" altLang="en-US" sz="3600" dirty="0"/>
              <a:t>許安 </a:t>
            </a:r>
            <a:r>
              <a:rPr lang="zh-TW" altLang="en-US" sz="3600" dirty="0" smtClean="0"/>
              <a:t>          </a:t>
            </a:r>
            <a:r>
              <a:rPr lang="en-US" altLang="zh-TW" sz="3600" dirty="0" smtClean="0"/>
              <a:t>904 </a:t>
            </a:r>
            <a:r>
              <a:rPr lang="zh-TW" altLang="en-US" sz="3600" dirty="0"/>
              <a:t>鄭懷謙 </a:t>
            </a:r>
            <a:r>
              <a:rPr lang="zh-TW" altLang="en-US" sz="3600" dirty="0" smtClean="0"/>
              <a:t>   </a:t>
            </a:r>
            <a:r>
              <a:rPr lang="en-US" altLang="zh-TW" sz="3600" dirty="0" smtClean="0"/>
              <a:t>902 </a:t>
            </a:r>
            <a:r>
              <a:rPr lang="zh-TW" altLang="en-US" sz="3600" dirty="0"/>
              <a:t>卓謙 </a:t>
            </a:r>
            <a:r>
              <a:rPr lang="zh-TW" altLang="en-US" sz="3600" dirty="0" smtClean="0"/>
              <a:t>             </a:t>
            </a:r>
            <a:r>
              <a:rPr lang="en-US" altLang="zh-TW" sz="3600" dirty="0" smtClean="0"/>
              <a:t>815 </a:t>
            </a:r>
            <a:r>
              <a:rPr lang="zh-TW" altLang="en-US" sz="3600" dirty="0"/>
              <a:t>石曜瑞 </a:t>
            </a:r>
            <a:r>
              <a:rPr lang="zh-TW" altLang="en-US" sz="3600" dirty="0" smtClean="0"/>
              <a:t>      </a:t>
            </a:r>
            <a:r>
              <a:rPr lang="en-US" altLang="zh-TW" sz="3600" dirty="0" smtClean="0"/>
              <a:t>812 </a:t>
            </a:r>
            <a:r>
              <a:rPr lang="zh-TW" altLang="en-US" sz="3600" dirty="0"/>
              <a:t>黃煜展 </a:t>
            </a:r>
            <a:r>
              <a:rPr lang="zh-TW" altLang="en-US" sz="3600" dirty="0" smtClean="0"/>
              <a:t>     </a:t>
            </a:r>
            <a:r>
              <a:rPr lang="en-US" altLang="zh-TW" sz="3600" dirty="0" smtClean="0"/>
              <a:t>804 </a:t>
            </a:r>
            <a:r>
              <a:rPr lang="zh-TW" altLang="en-US" sz="3600" dirty="0"/>
              <a:t>張哲亞 </a:t>
            </a:r>
            <a:r>
              <a:rPr lang="zh-TW" altLang="en-US" sz="3600" dirty="0" smtClean="0"/>
              <a:t>   </a:t>
            </a:r>
            <a:r>
              <a:rPr lang="zh-TW" altLang="en-US" sz="3600" dirty="0"/>
              <a:t/>
            </a:r>
            <a:br>
              <a:rPr lang="zh-TW" altLang="en-US" sz="3600" dirty="0"/>
            </a:br>
            <a:r>
              <a:rPr lang="en-US" altLang="zh-TW" sz="3600" dirty="0"/>
              <a:t>803 </a:t>
            </a:r>
            <a:r>
              <a:rPr lang="zh-TW" altLang="en-US" sz="3600" dirty="0" smtClean="0"/>
              <a:t>張士恩       </a:t>
            </a:r>
            <a:r>
              <a:rPr lang="en-US" altLang="zh-TW" sz="3600" dirty="0" smtClean="0"/>
              <a:t>707 </a:t>
            </a:r>
            <a:r>
              <a:rPr lang="zh-TW" altLang="en-US" sz="3600" dirty="0"/>
              <a:t>黃子</a:t>
            </a:r>
            <a:r>
              <a:rPr lang="zh-TW" altLang="en-US" sz="3600" dirty="0" smtClean="0"/>
              <a:t>淯      </a:t>
            </a:r>
            <a:r>
              <a:rPr lang="en-US" altLang="zh-TW" sz="3600" dirty="0" smtClean="0"/>
              <a:t>703 </a:t>
            </a:r>
            <a:r>
              <a:rPr lang="zh-TW" altLang="en-US" sz="3600" dirty="0"/>
              <a:t>陸鼎綸 </a:t>
            </a:r>
            <a:br>
              <a:rPr lang="zh-TW" altLang="en-US" sz="3600" dirty="0"/>
            </a:br>
            <a:endParaRPr lang="zh-TW" altLang="en-US" sz="3600" dirty="0"/>
          </a:p>
        </p:txBody>
      </p:sp>
    </p:spTree>
    <p:extLst>
      <p:ext uri="{BB962C8B-B14F-4D97-AF65-F5344CB8AC3E}">
        <p14:creationId xmlns:p14="http://schemas.microsoft.com/office/powerpoint/2010/main" val="2189503284"/>
      </p:ext>
    </p:extLst>
  </p:cSld>
  <p:clrMapOvr>
    <a:masterClrMapping/>
  </p:clrMapOvr>
  <p:transition advClick="0" advTm="5000"/>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13647</TotalTime>
  <Words>981</Words>
  <Application>Microsoft Office PowerPoint</Application>
  <PresentationFormat>如螢幕大小 (4:3)</PresentationFormat>
  <Paragraphs>104</Paragraphs>
  <Slides>35</Slides>
  <Notes>1</Notes>
  <HiddenSlides>0</HiddenSlides>
  <MMClips>0</MMClips>
  <ScaleCrop>false</ScaleCrop>
  <HeadingPairs>
    <vt:vector size="4" baseType="variant">
      <vt:variant>
        <vt:lpstr>佈景主題</vt:lpstr>
      </vt:variant>
      <vt:variant>
        <vt:i4>1</vt:i4>
      </vt:variant>
      <vt:variant>
        <vt:lpstr>投影片標題</vt:lpstr>
      </vt:variant>
      <vt:variant>
        <vt:i4>35</vt:i4>
      </vt:variant>
    </vt:vector>
  </HeadingPairs>
  <TitlesOfParts>
    <vt:vector size="36" baseType="lpstr">
      <vt:lpstr>Office 佈景主題</vt:lpstr>
      <vt:lpstr>108榮譽榜 </vt:lpstr>
      <vt:lpstr>2018第二屆林燈文學獎結果出爐,本校表現優異,大放異彩!20190217</vt:lpstr>
      <vt:lpstr>2018第二屆林燈文學獎結果出爐,本校表現優異,大放異彩! 20190217</vt:lpstr>
      <vt:lpstr>【恭賀】蘇敬菱組長、陳卉老師參加107年度國民中小學優良紙筆評量比賽，榮獲自然領域優等。　</vt:lpstr>
      <vt:lpstr>107學年度班際大隊接力-宜蘭縣複賽 1080220</vt:lpstr>
      <vt:lpstr>賀 本校804班參與「107年宜蘭縣夏月節電『畢旅基金大作戰』競賽」，榮獲國中組團體獎！ </vt:lpstr>
      <vt:lpstr>恭賀復興國中舞蹈隊，全國學生舞蹈比賽榮獲國中B團體乙組古典舞特優！ 　</vt:lpstr>
      <vt:lpstr>PowerPoint 簡報</vt:lpstr>
      <vt:lpstr>賀!籃球隊參加107學年度宜蘭縣中小學籃球錦標賽獲國男組第一名1080318</vt:lpstr>
      <vt:lpstr>賀!籃球隊參加107學年度宜蘭縣中小學籃球錦標賽獲國女組第二名　</vt:lpstr>
      <vt:lpstr>【恭賀】第十二屆蘭陽盃數學競賽　</vt:lpstr>
      <vt:lpstr>賀★本校音樂班同學錄取國立台南藝術大學七年一貫制音樂系、中國音樂學系。</vt:lpstr>
      <vt:lpstr>107學年度全國學生音樂比賽成績10803　</vt:lpstr>
      <vt:lpstr>107學年度全國學生音樂比賽成績10803　</vt:lpstr>
      <vt:lpstr>107年宜蘭縣史館「歷史是什麼？」徵稿活動獲獎學生名單</vt:lpstr>
      <vt:lpstr>108年度宜蘭縣國民中小學資訊科技應用競賽得獎名單1080320</vt:lpstr>
      <vt:lpstr>恭賀！本校少年劇團同學代表宜蘭縣參加107學年度全國學生創意戲劇比賽 榮獲 特優!1080428　</vt:lpstr>
      <vt:lpstr>恭賀！本校參加宜蘭縣108年度科展成績優異!　1080427</vt:lpstr>
      <vt:lpstr>恭賀！本校參加宜蘭縣108年度科展成績優異!　1080427</vt:lpstr>
      <vt:lpstr>恭賀！本校黃翊姍同學榮獲107宜蘭縣「世界閱讀日──閱讀達人」表揚</vt:lpstr>
      <vt:lpstr>107學年度宜蘭瘋學習【簡報達人擂台賽】本校得獎</vt:lpstr>
      <vt:lpstr>田徑隊全國賽捷報! 田徑隊參加108年全國中等學校運動會，獲得1金1銀兩面獎牌，計6單項獲得全國前八名，總錦標獲得全國第四名佳績。1080426</vt:lpstr>
      <vt:lpstr>狂賀：本校女籃隊首度參加全國國中甲組籃球聯賽即獲得第四名之佳績。1080423　</vt:lpstr>
      <vt:lpstr>第18屆蘭陽文學少年文學獎得獎結果出爐，恭喜本校同學得獎1080430</vt:lpstr>
      <vt:lpstr>PowerPoint 簡報</vt:lpstr>
      <vt:lpstr>恭喜復興國中五位同學於《第272期蘭陽青年》投稿獲刊</vt:lpstr>
      <vt:lpstr>2019世界機關王大賽宜蘭區初賽成績1090523</vt:lpstr>
      <vt:lpstr>108年溫世仁文教基金會全國中小學作文比賽1080610</vt:lpstr>
      <vt:lpstr>恭喜復興國中808班張友馨、808班李佳蓁 、811班陳芊羽、811班林岳澤，四位同學，於第273期《蘭陽青年》藝文雜誌投稿獲刊。10806</vt:lpstr>
      <vt:lpstr>賀！ 本校九年級（918）賴琦麗同學， 參加108年國中教育會考獲得【榜首】。 </vt:lpstr>
      <vt:lpstr>本校108年教育會考成績優異，25位同學成績達15級分；6位作文滿級分，全體師生同賀。　</vt:lpstr>
      <vt:lpstr>PowerPoint 簡報</vt:lpstr>
      <vt:lpstr>恭喜！ 本校吳殷宏主任經縣府108年國民中小學校長遴選審議：擔任南安國中校長(108年8月1日履新) </vt:lpstr>
      <vt:lpstr>賀!本校足球隊員901王子群入選U16國家代表隊。</vt:lpstr>
      <vt:lpstr>PowerPoint 簡報</vt:lpstr>
    </vt:vector>
  </TitlesOfParts>
  <Company>User/LanYang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105榮譽榜 </dc:title>
  <dc:creator>Windows 使用者</dc:creator>
  <cp:lastModifiedBy>ja</cp:lastModifiedBy>
  <cp:revision>216</cp:revision>
  <dcterms:created xsi:type="dcterms:W3CDTF">2016-02-17T05:42:49Z</dcterms:created>
  <dcterms:modified xsi:type="dcterms:W3CDTF">2019-06-28T02:42:00Z</dcterms:modified>
</cp:coreProperties>
</file>