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85" r:id="rId7"/>
    <p:sldId id="283" r:id="rId8"/>
    <p:sldId id="261" r:id="rId9"/>
    <p:sldId id="262" r:id="rId10"/>
    <p:sldId id="263" r:id="rId11"/>
    <p:sldId id="269" r:id="rId12"/>
    <p:sldId id="265" r:id="rId13"/>
    <p:sldId id="270" r:id="rId14"/>
    <p:sldId id="266" r:id="rId15"/>
    <p:sldId id="344" r:id="rId16"/>
    <p:sldId id="267" r:id="rId17"/>
    <p:sldId id="268" r:id="rId18"/>
    <p:sldId id="271" r:id="rId19"/>
    <p:sldId id="273" r:id="rId20"/>
    <p:sldId id="275" r:id="rId21"/>
    <p:sldId id="276" r:id="rId22"/>
    <p:sldId id="277" r:id="rId23"/>
    <p:sldId id="278" r:id="rId24"/>
    <p:sldId id="279" r:id="rId25"/>
    <p:sldId id="280" r:id="rId26"/>
    <p:sldId id="281" r:id="rId27"/>
    <p:sldId id="284" r:id="rId28"/>
    <p:sldId id="286" r:id="rId29"/>
    <p:sldId id="287" r:id="rId30"/>
    <p:sldId id="288" r:id="rId31"/>
    <p:sldId id="289" r:id="rId32"/>
    <p:sldId id="290" r:id="rId33"/>
    <p:sldId id="291" r:id="rId34"/>
    <p:sldId id="292" r:id="rId35"/>
    <p:sldId id="293" r:id="rId36"/>
    <p:sldId id="294" r:id="rId37"/>
    <p:sldId id="295" r:id="rId38"/>
    <p:sldId id="297" r:id="rId39"/>
    <p:sldId id="300" r:id="rId40"/>
    <p:sldId id="298" r:id="rId41"/>
    <p:sldId id="301" r:id="rId42"/>
    <p:sldId id="302" r:id="rId43"/>
    <p:sldId id="307" r:id="rId44"/>
    <p:sldId id="303" r:id="rId45"/>
    <p:sldId id="304" r:id="rId46"/>
    <p:sldId id="305" r:id="rId47"/>
    <p:sldId id="306" r:id="rId48"/>
    <p:sldId id="308" r:id="rId49"/>
    <p:sldId id="309" r:id="rId50"/>
    <p:sldId id="310" r:id="rId51"/>
    <p:sldId id="311" r:id="rId52"/>
    <p:sldId id="312" r:id="rId53"/>
    <p:sldId id="313" r:id="rId54"/>
    <p:sldId id="314" r:id="rId55"/>
    <p:sldId id="315" r:id="rId56"/>
    <p:sldId id="316" r:id="rId57"/>
    <p:sldId id="318" r:id="rId58"/>
    <p:sldId id="317"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45" r:id="rId74"/>
    <p:sldId id="333" r:id="rId75"/>
    <p:sldId id="334" r:id="rId76"/>
    <p:sldId id="335" r:id="rId77"/>
    <p:sldId id="336" r:id="rId78"/>
    <p:sldId id="337" r:id="rId79"/>
    <p:sldId id="338" r:id="rId80"/>
    <p:sldId id="339" r:id="rId81"/>
    <p:sldId id="340" r:id="rId82"/>
    <p:sldId id="341" r:id="rId83"/>
    <p:sldId id="343" r:id="rId84"/>
    <p:sldId id="342" r:id="rId8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80" autoAdjust="0"/>
    <p:restoredTop sz="94697" autoAdjust="0"/>
  </p:normalViewPr>
  <p:slideViewPr>
    <p:cSldViewPr>
      <p:cViewPr varScale="1">
        <p:scale>
          <a:sx n="66" d="100"/>
          <a:sy n="66" d="100"/>
        </p:scale>
        <p:origin x="-1232" y="-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0E53791D-B426-42E0-BEEF-363D89DE0BD7}" type="datetimeFigureOut">
              <a:rPr lang="zh-TW" altLang="en-US" smtClean="0"/>
              <a:pPr/>
              <a:t>2016/4/15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16DD873-E2A9-4104-8E66-1D9128F3BD16}"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E53791D-B426-42E0-BEEF-363D89DE0BD7}" type="datetimeFigureOut">
              <a:rPr lang="zh-TW" altLang="en-US" smtClean="0"/>
              <a:pPr/>
              <a:t>2016/4/15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16DD873-E2A9-4104-8E66-1D9128F3BD16}"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E53791D-B426-42E0-BEEF-363D89DE0BD7}" type="datetimeFigureOut">
              <a:rPr lang="zh-TW" altLang="en-US" smtClean="0"/>
              <a:pPr/>
              <a:t>2016/4/15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16DD873-E2A9-4104-8E66-1D9128F3BD16}"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E53791D-B426-42E0-BEEF-363D89DE0BD7}" type="datetimeFigureOut">
              <a:rPr lang="zh-TW" altLang="en-US" smtClean="0"/>
              <a:pPr/>
              <a:t>2016/4/15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16DD873-E2A9-4104-8E66-1D9128F3BD16}"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0E53791D-B426-42E0-BEEF-363D89DE0BD7}" type="datetimeFigureOut">
              <a:rPr lang="zh-TW" altLang="en-US" smtClean="0"/>
              <a:pPr/>
              <a:t>2016/4/15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16DD873-E2A9-4104-8E66-1D9128F3BD16}"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0E53791D-B426-42E0-BEEF-363D89DE0BD7}" type="datetimeFigureOut">
              <a:rPr lang="zh-TW" altLang="en-US" smtClean="0"/>
              <a:pPr/>
              <a:t>2016/4/15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16DD873-E2A9-4104-8E66-1D9128F3BD16}"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0E53791D-B426-42E0-BEEF-363D89DE0BD7}" type="datetimeFigureOut">
              <a:rPr lang="zh-TW" altLang="en-US" smtClean="0"/>
              <a:pPr/>
              <a:t>2016/4/15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16DD873-E2A9-4104-8E66-1D9128F3BD16}"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0E53791D-B426-42E0-BEEF-363D89DE0BD7}" type="datetimeFigureOut">
              <a:rPr lang="zh-TW" altLang="en-US" smtClean="0"/>
              <a:pPr/>
              <a:t>2016/4/15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16DD873-E2A9-4104-8E66-1D9128F3BD16}"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E53791D-B426-42E0-BEEF-363D89DE0BD7}" type="datetimeFigureOut">
              <a:rPr lang="zh-TW" altLang="en-US" smtClean="0"/>
              <a:pPr/>
              <a:t>2016/4/15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16DD873-E2A9-4104-8E66-1D9128F3BD16}"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E53791D-B426-42E0-BEEF-363D89DE0BD7}" type="datetimeFigureOut">
              <a:rPr lang="zh-TW" altLang="en-US" smtClean="0"/>
              <a:pPr/>
              <a:t>2016/4/15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16DD873-E2A9-4104-8E66-1D9128F3BD16}"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E53791D-B426-42E0-BEEF-363D89DE0BD7}" type="datetimeFigureOut">
              <a:rPr lang="zh-TW" altLang="en-US" smtClean="0"/>
              <a:pPr/>
              <a:t>2016/4/15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16DD873-E2A9-4104-8E66-1D9128F3BD16}"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0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53791D-B426-42E0-BEEF-363D89DE0BD7}" type="datetimeFigureOut">
              <a:rPr lang="zh-TW" altLang="en-US" smtClean="0"/>
              <a:pPr/>
              <a:t>2016/4/15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DD873-E2A9-4104-8E66-1D9128F3BD16}"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blog.ilc.edu.tw/blog/blog/5026/post/89859/56796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fsjh.ilc.edu.tw/Board/Board/ShowData.asp?LID=21899"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104</a:t>
            </a:r>
            <a:r>
              <a:rPr lang="zh-TW" altLang="en-US" dirty="0" smtClean="0"/>
              <a:t>榮譽榜</a:t>
            </a:r>
            <a:r>
              <a:rPr lang="en-US" altLang="zh-TW" dirty="0" smtClean="0"/>
              <a:t/>
            </a:r>
            <a:br>
              <a:rPr lang="en-US" altLang="zh-TW" dirty="0" smtClean="0"/>
            </a:br>
            <a:endParaRPr lang="zh-TW" altLang="en-US" dirty="0"/>
          </a:p>
        </p:txBody>
      </p:sp>
      <p:sp>
        <p:nvSpPr>
          <p:cNvPr id="3" name="副標題 2"/>
          <p:cNvSpPr>
            <a:spLocks noGrp="1"/>
          </p:cNvSpPr>
          <p:nvPr>
            <p:ph type="subTitle" idx="1"/>
          </p:nvPr>
        </p:nvSpPr>
        <p:spPr>
          <a:xfrm>
            <a:off x="683568" y="3886200"/>
            <a:ext cx="7088832" cy="1752600"/>
          </a:xfrm>
        </p:spPr>
        <p:txBody>
          <a:bodyPr>
            <a:normAutofit fontScale="92500"/>
          </a:bodyPr>
          <a:lstStyle/>
          <a:p>
            <a:r>
              <a:rPr lang="en-US" altLang="zh-TW" dirty="0" smtClean="0"/>
              <a:t>104</a:t>
            </a:r>
            <a:r>
              <a:rPr lang="zh-TW" altLang="en-US" dirty="0" smtClean="0"/>
              <a:t>年</a:t>
            </a:r>
            <a:r>
              <a:rPr lang="en-US" altLang="zh-TW" dirty="0" smtClean="0"/>
              <a:t>2</a:t>
            </a:r>
            <a:r>
              <a:rPr lang="zh-TW" altLang="en-US" dirty="0" smtClean="0"/>
              <a:t>月</a:t>
            </a:r>
            <a:r>
              <a:rPr lang="en-US" altLang="zh-TW" dirty="0" smtClean="0"/>
              <a:t>-105</a:t>
            </a:r>
            <a:r>
              <a:rPr lang="zh-TW" altLang="en-US" dirty="0" smtClean="0"/>
              <a:t>年</a:t>
            </a:r>
            <a:r>
              <a:rPr lang="en-US" altLang="zh-TW" dirty="0" smtClean="0"/>
              <a:t>01</a:t>
            </a:r>
            <a:r>
              <a:rPr lang="zh-TW" altLang="en-US" dirty="0" smtClean="0"/>
              <a:t>月</a:t>
            </a:r>
            <a:endParaRPr lang="en-US" altLang="zh-TW" dirty="0" smtClean="0"/>
          </a:p>
          <a:p>
            <a:r>
              <a:rPr lang="zh-TW" altLang="en-US" dirty="0" smtClean="0"/>
              <a:t>感謝指導老師及義務協助的家長老師</a:t>
            </a:r>
            <a:endParaRPr lang="en-US" altLang="zh-TW" dirty="0" smtClean="0"/>
          </a:p>
          <a:p>
            <a:r>
              <a:rPr lang="zh-TW" altLang="en-US" dirty="0" smtClean="0"/>
              <a:t>這是全體教職員工和家長共同努力的成果</a:t>
            </a:r>
            <a:endParaRPr lang="en-US" altLang="zh-TW"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solidFill>
                  <a:srgbClr val="FF0000"/>
                </a:solidFill>
              </a:rPr>
              <a:t>103</a:t>
            </a:r>
            <a:r>
              <a:rPr lang="zh-TW" altLang="en-US" dirty="0" smtClean="0">
                <a:solidFill>
                  <a:srgbClr val="FF0000"/>
                </a:solidFill>
              </a:rPr>
              <a:t>學年度全國學生音樂比賽團體組</a:t>
            </a:r>
            <a:endParaRPr lang="zh-TW" altLang="en-US" dirty="0">
              <a:solidFill>
                <a:srgbClr val="FF0000"/>
              </a:solidFill>
            </a:endParaRPr>
          </a:p>
        </p:txBody>
      </p:sp>
      <p:sp>
        <p:nvSpPr>
          <p:cNvPr id="3" name="內容版面配置區 2"/>
          <p:cNvSpPr>
            <a:spLocks noGrp="1"/>
          </p:cNvSpPr>
          <p:nvPr>
            <p:ph idx="1"/>
          </p:nvPr>
        </p:nvSpPr>
        <p:spPr/>
        <p:txBody>
          <a:bodyPr>
            <a:normAutofit fontScale="85000" lnSpcReduction="10000"/>
          </a:bodyPr>
          <a:lstStyle/>
          <a:p>
            <a:r>
              <a:rPr lang="en-US" altLang="zh-TW" dirty="0" smtClean="0"/>
              <a:t>1040304</a:t>
            </a:r>
            <a:r>
              <a:rPr lang="zh-TW" altLang="zh-TW" dirty="0" smtClean="0"/>
              <a:t>復興國中榮獲口琴四重奏</a:t>
            </a:r>
            <a:r>
              <a:rPr lang="en-US" altLang="zh-TW" dirty="0" smtClean="0"/>
              <a:t>-</a:t>
            </a:r>
            <a:r>
              <a:rPr lang="zh-TW" altLang="zh-TW" dirty="0" smtClean="0"/>
              <a:t>國中團體組</a:t>
            </a:r>
            <a:r>
              <a:rPr lang="zh-TW" altLang="zh-TW" dirty="0" smtClean="0">
                <a:solidFill>
                  <a:srgbClr val="FF0000"/>
                </a:solidFill>
              </a:rPr>
              <a:t>優等第一名。</a:t>
            </a:r>
          </a:p>
          <a:p>
            <a:r>
              <a:rPr lang="en-US" altLang="zh-TW" dirty="0" smtClean="0"/>
              <a:t>1040305</a:t>
            </a:r>
            <a:r>
              <a:rPr lang="zh-TW" altLang="zh-TW" dirty="0" smtClean="0"/>
              <a:t>復興國中榮獲絲竹室內樂合奏</a:t>
            </a:r>
            <a:r>
              <a:rPr lang="en-US" altLang="zh-TW" dirty="0" smtClean="0"/>
              <a:t>-</a:t>
            </a:r>
            <a:r>
              <a:rPr lang="zh-TW" altLang="zh-TW" dirty="0" smtClean="0"/>
              <a:t>絲竹樂</a:t>
            </a:r>
            <a:r>
              <a:rPr lang="en-US" altLang="zh-TW" dirty="0" smtClean="0"/>
              <a:t>-</a:t>
            </a:r>
            <a:r>
              <a:rPr lang="zh-TW" altLang="zh-TW" dirty="0" smtClean="0"/>
              <a:t>國中團體</a:t>
            </a:r>
            <a:r>
              <a:rPr lang="en-US" altLang="zh-TW" dirty="0" smtClean="0">
                <a:solidFill>
                  <a:srgbClr val="FF0000"/>
                </a:solidFill>
              </a:rPr>
              <a:t>A</a:t>
            </a:r>
            <a:r>
              <a:rPr lang="zh-TW" altLang="zh-TW" dirty="0" smtClean="0">
                <a:solidFill>
                  <a:srgbClr val="FF0000"/>
                </a:solidFill>
              </a:rPr>
              <a:t>組特優</a:t>
            </a:r>
            <a:r>
              <a:rPr lang="zh-TW" altLang="zh-TW" dirty="0" smtClean="0"/>
              <a:t>。</a:t>
            </a:r>
            <a:r>
              <a:rPr lang="en-US" altLang="zh-TW" dirty="0" smtClean="0"/>
              <a:t/>
            </a:r>
            <a:br>
              <a:rPr lang="en-US" altLang="zh-TW" dirty="0" smtClean="0"/>
            </a:br>
            <a:r>
              <a:rPr lang="en-US" altLang="zh-TW" dirty="0" smtClean="0"/>
              <a:t>1040306</a:t>
            </a:r>
            <a:r>
              <a:rPr lang="zh-TW" altLang="zh-TW" dirty="0" smtClean="0"/>
              <a:t>復興國中榮獲弦樂四重奏</a:t>
            </a:r>
            <a:r>
              <a:rPr lang="en-US" altLang="zh-TW" dirty="0" smtClean="0"/>
              <a:t>-</a:t>
            </a:r>
            <a:r>
              <a:rPr lang="zh-TW" altLang="zh-TW" dirty="0" smtClean="0"/>
              <a:t>國中團體</a:t>
            </a:r>
            <a:r>
              <a:rPr lang="en-US" altLang="zh-TW" dirty="0" smtClean="0"/>
              <a:t>A</a:t>
            </a:r>
            <a:r>
              <a:rPr lang="zh-TW" altLang="zh-TW" dirty="0" smtClean="0"/>
              <a:t>組優等</a:t>
            </a:r>
          </a:p>
          <a:p>
            <a:r>
              <a:rPr lang="en-US" altLang="zh-TW" dirty="0" smtClean="0"/>
              <a:t>1040307</a:t>
            </a:r>
            <a:r>
              <a:rPr lang="zh-TW" altLang="zh-TW" dirty="0" smtClean="0"/>
              <a:t>復興國中榮獲女聲合唱</a:t>
            </a:r>
            <a:r>
              <a:rPr lang="en-US" altLang="zh-TW" dirty="0" smtClean="0"/>
              <a:t>-</a:t>
            </a:r>
            <a:r>
              <a:rPr lang="zh-TW" altLang="zh-TW" dirty="0" smtClean="0"/>
              <a:t>國中團體組優等。</a:t>
            </a:r>
          </a:p>
          <a:p>
            <a:r>
              <a:rPr lang="en-US" altLang="zh-TW" dirty="0" smtClean="0"/>
              <a:t>1040308</a:t>
            </a:r>
            <a:r>
              <a:rPr lang="zh-TW" altLang="zh-TW" dirty="0" smtClean="0"/>
              <a:t>復興國中榮獲弦樂合奏</a:t>
            </a:r>
            <a:r>
              <a:rPr lang="en-US" altLang="zh-TW" dirty="0" smtClean="0"/>
              <a:t>-</a:t>
            </a:r>
            <a:r>
              <a:rPr lang="zh-TW" altLang="zh-TW" dirty="0" smtClean="0"/>
              <a:t>國中團體</a:t>
            </a:r>
            <a:r>
              <a:rPr lang="en-US" altLang="zh-TW" dirty="0" smtClean="0"/>
              <a:t>A</a:t>
            </a:r>
            <a:r>
              <a:rPr lang="zh-TW" altLang="zh-TW" dirty="0" smtClean="0"/>
              <a:t>組優等。</a:t>
            </a:r>
          </a:p>
          <a:p>
            <a:r>
              <a:rPr lang="en-US" altLang="zh-TW" dirty="0" smtClean="0"/>
              <a:t>1030311</a:t>
            </a:r>
            <a:r>
              <a:rPr lang="zh-TW" altLang="zh-TW" dirty="0" smtClean="0"/>
              <a:t>復興國中榮獲國樂合奏團國中</a:t>
            </a:r>
            <a:r>
              <a:rPr lang="zh-TW" altLang="zh-TW" dirty="0" smtClean="0">
                <a:solidFill>
                  <a:srgbClr val="FF0000"/>
                </a:solidFill>
              </a:rPr>
              <a:t>團體Ａ組特優</a:t>
            </a:r>
          </a:p>
          <a:p>
            <a:endParaRPr lang="zh-TW"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103</a:t>
            </a:r>
            <a:r>
              <a:rPr lang="zh-TW" altLang="en-US" dirty="0" smtClean="0"/>
              <a:t>學年度全國學生音樂比賽個人組</a:t>
            </a:r>
            <a:endParaRPr lang="zh-TW" altLang="en-US" dirty="0"/>
          </a:p>
        </p:txBody>
      </p:sp>
      <p:graphicFrame>
        <p:nvGraphicFramePr>
          <p:cNvPr id="4" name="內容版面配置區 3"/>
          <p:cNvGraphicFramePr>
            <a:graphicFrameLocks noGrp="1"/>
          </p:cNvGraphicFramePr>
          <p:nvPr>
            <p:ph idx="1"/>
          </p:nvPr>
        </p:nvGraphicFramePr>
        <p:xfrm>
          <a:off x="323528" y="1405024"/>
          <a:ext cx="8496948" cy="5452976"/>
        </p:xfrm>
        <a:graphic>
          <a:graphicData uri="http://schemas.openxmlformats.org/drawingml/2006/table">
            <a:tbl>
              <a:tblPr/>
              <a:tblGrid>
                <a:gridCol w="1416158"/>
                <a:gridCol w="1416158"/>
                <a:gridCol w="1416158"/>
                <a:gridCol w="1416158"/>
                <a:gridCol w="1416158"/>
                <a:gridCol w="1416158"/>
              </a:tblGrid>
              <a:tr h="525376">
                <a:tc>
                  <a:txBody>
                    <a:bodyPr/>
                    <a:lstStyle/>
                    <a:p>
                      <a:pPr algn="l" rtl="0" fontAlgn="b"/>
                      <a:r>
                        <a:rPr lang="zh-TW" altLang="en-US" sz="2000" b="0" i="0" u="none" strike="noStrike" dirty="0">
                          <a:solidFill>
                            <a:srgbClr val="000000"/>
                          </a:solidFill>
                          <a:latin typeface="Arial"/>
                        </a:rPr>
                        <a:t>參賽項目</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zh-TW" altLang="en-US" sz="2000" b="0" i="0" u="none" strike="noStrike">
                          <a:solidFill>
                            <a:srgbClr val="000000"/>
                          </a:solidFill>
                          <a:latin typeface="Arial"/>
                        </a:rPr>
                        <a:t>學校</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zh-TW" altLang="en-US" sz="2000" b="0" i="0" u="none" strike="noStrike">
                          <a:solidFill>
                            <a:srgbClr val="000000"/>
                          </a:solidFill>
                          <a:latin typeface="Arial"/>
                        </a:rPr>
                        <a:t>姓名</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zh-TW" altLang="en-US" sz="2000" b="0" i="0" u="none" strike="noStrike">
                          <a:solidFill>
                            <a:srgbClr val="000000"/>
                          </a:solidFill>
                          <a:latin typeface="Arial"/>
                        </a:rPr>
                        <a:t>比賽日期</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zh-TW" altLang="en-US" sz="2000" b="0" i="0" u="none" strike="noStrike">
                          <a:solidFill>
                            <a:srgbClr val="000000"/>
                          </a:solidFill>
                          <a:latin typeface="Arial"/>
                        </a:rPr>
                        <a:t>等第</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zh-TW" altLang="en-US" sz="2000" b="0" i="0" u="none" strike="noStrike">
                          <a:solidFill>
                            <a:srgbClr val="000000"/>
                          </a:solidFill>
                          <a:latin typeface="Arial"/>
                        </a:rPr>
                        <a:t>成績</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55397">
                <a:tc>
                  <a:txBody>
                    <a:bodyPr/>
                    <a:lstStyle/>
                    <a:p>
                      <a:pPr algn="l" rtl="0" fontAlgn="b"/>
                      <a:r>
                        <a:rPr lang="zh-TW" altLang="en-US" sz="2000" b="0" i="0" u="none" strike="noStrike" dirty="0">
                          <a:solidFill>
                            <a:srgbClr val="000000"/>
                          </a:solidFill>
                          <a:latin typeface="Arial"/>
                        </a:rPr>
                        <a:t>長笛獨奏國中</a:t>
                      </a:r>
                      <a:r>
                        <a:rPr lang="en-US" altLang="zh-TW" sz="2000" b="0" i="0" u="none" strike="noStrike" dirty="0">
                          <a:solidFill>
                            <a:srgbClr val="000000"/>
                          </a:solidFill>
                          <a:latin typeface="Arial"/>
                        </a:rPr>
                        <a:t>A</a:t>
                      </a:r>
                      <a:r>
                        <a:rPr lang="zh-TW" altLang="en-US" sz="2000" b="0" i="0" u="none" strike="noStrike" dirty="0">
                          <a:solidFill>
                            <a:srgbClr val="000000"/>
                          </a:solidFill>
                          <a:latin typeface="Arial"/>
                        </a:rPr>
                        <a:t>組</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zh-TW" altLang="en-US" sz="2000" b="0" i="0" u="none" strike="noStrike" dirty="0">
                          <a:solidFill>
                            <a:srgbClr val="000000"/>
                          </a:solidFill>
                          <a:latin typeface="Arial"/>
                        </a:rPr>
                        <a:t>縣立復興國中</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zh-TW" altLang="en-US" sz="2000" b="0" i="0" u="none" strike="noStrike" dirty="0">
                          <a:solidFill>
                            <a:srgbClr val="000000"/>
                          </a:solidFill>
                          <a:latin typeface="Arial"/>
                        </a:rPr>
                        <a:t>潘令宸</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US" altLang="zh-TW" sz="2000" b="0" i="0" u="none" strike="noStrike" dirty="0">
                          <a:solidFill>
                            <a:srgbClr val="000000"/>
                          </a:solidFill>
                          <a:latin typeface="Arial"/>
                        </a:rPr>
                        <a:t>2015/3/17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zh-TW" altLang="en-US" sz="2000" b="0" i="0" u="none" strike="noStrike" dirty="0">
                          <a:solidFill>
                            <a:srgbClr val="000000"/>
                          </a:solidFill>
                          <a:latin typeface="Arial"/>
                        </a:rPr>
                        <a:t>甲等</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US" altLang="zh-TW" sz="2000" b="0" i="0" u="none" strike="noStrike">
                          <a:solidFill>
                            <a:srgbClr val="000000"/>
                          </a:solidFill>
                          <a:latin typeface="Arial"/>
                        </a:rPr>
                        <a:t>84.38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55397">
                <a:tc>
                  <a:txBody>
                    <a:bodyPr/>
                    <a:lstStyle/>
                    <a:p>
                      <a:pPr algn="l" rtl="0" fontAlgn="b"/>
                      <a:r>
                        <a:rPr lang="zh-TW" altLang="en-US" sz="2000" b="0" i="0" u="none" strike="noStrike">
                          <a:solidFill>
                            <a:srgbClr val="000000"/>
                          </a:solidFill>
                          <a:latin typeface="Arial"/>
                        </a:rPr>
                        <a:t>小號獨奏國中</a:t>
                      </a:r>
                      <a:r>
                        <a:rPr lang="en-US" altLang="zh-TW" sz="2000" b="0" i="0" u="none" strike="noStrike">
                          <a:solidFill>
                            <a:srgbClr val="000000"/>
                          </a:solidFill>
                          <a:latin typeface="Arial"/>
                        </a:rPr>
                        <a:t>A</a:t>
                      </a:r>
                      <a:r>
                        <a:rPr lang="zh-TW" altLang="en-US" sz="2000" b="0" i="0" u="none" strike="noStrike">
                          <a:solidFill>
                            <a:srgbClr val="000000"/>
                          </a:solidFill>
                          <a:latin typeface="Arial"/>
                        </a:rPr>
                        <a:t>組</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zh-TW" altLang="en-US" sz="2000" b="0" i="0" u="none" strike="noStrike">
                          <a:solidFill>
                            <a:srgbClr val="000000"/>
                          </a:solidFill>
                          <a:latin typeface="Arial"/>
                        </a:rPr>
                        <a:t>縣立復興國中</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zh-TW" altLang="en-US" sz="2000" b="0" i="0" u="none" strike="noStrike">
                          <a:solidFill>
                            <a:srgbClr val="000000"/>
                          </a:solidFill>
                          <a:latin typeface="Arial"/>
                        </a:rPr>
                        <a:t>黃予韵</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US" altLang="zh-TW" sz="2000" b="0" i="0" u="none" strike="noStrike">
                          <a:solidFill>
                            <a:srgbClr val="000000"/>
                          </a:solidFill>
                          <a:latin typeface="Arial"/>
                        </a:rPr>
                        <a:t>2015/3/17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zh-TW" altLang="en-US" sz="2000" b="0" i="0" u="none" strike="noStrike" dirty="0">
                          <a:solidFill>
                            <a:srgbClr val="000000"/>
                          </a:solidFill>
                          <a:latin typeface="Arial"/>
                        </a:rPr>
                        <a:t>優等</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US" altLang="zh-TW" sz="2000" b="0" i="0" u="none" strike="noStrike">
                          <a:solidFill>
                            <a:srgbClr val="000000"/>
                          </a:solidFill>
                          <a:latin typeface="Arial"/>
                        </a:rPr>
                        <a:t>86.74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55397">
                <a:tc>
                  <a:txBody>
                    <a:bodyPr/>
                    <a:lstStyle/>
                    <a:p>
                      <a:pPr algn="l" rtl="0" fontAlgn="b"/>
                      <a:r>
                        <a:rPr lang="zh-TW" altLang="en-US" sz="2000" b="0" i="0" u="none" strike="noStrike">
                          <a:solidFill>
                            <a:srgbClr val="000000"/>
                          </a:solidFill>
                          <a:latin typeface="Arial"/>
                        </a:rPr>
                        <a:t>揚琴獨奏國中</a:t>
                      </a:r>
                      <a:r>
                        <a:rPr lang="en-US" altLang="zh-TW" sz="2000" b="0" i="0" u="none" strike="noStrike">
                          <a:solidFill>
                            <a:srgbClr val="000000"/>
                          </a:solidFill>
                          <a:latin typeface="Arial"/>
                        </a:rPr>
                        <a:t>A</a:t>
                      </a:r>
                      <a:r>
                        <a:rPr lang="zh-TW" altLang="en-US" sz="2000" b="0" i="0" u="none" strike="noStrike">
                          <a:solidFill>
                            <a:srgbClr val="000000"/>
                          </a:solidFill>
                          <a:latin typeface="Arial"/>
                        </a:rPr>
                        <a:t>組</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zh-TW" altLang="en-US" sz="2000" b="0" i="0" u="none" strike="noStrike">
                          <a:solidFill>
                            <a:srgbClr val="000000"/>
                          </a:solidFill>
                          <a:latin typeface="Arial"/>
                        </a:rPr>
                        <a:t>縣立復興國中</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zh-TW" altLang="en-US" sz="2000" b="0" i="0" u="none" strike="noStrike">
                          <a:solidFill>
                            <a:srgbClr val="000000"/>
                          </a:solidFill>
                          <a:latin typeface="Arial"/>
                        </a:rPr>
                        <a:t>郭宇庭</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US" altLang="zh-TW" sz="2000" b="0" i="0" u="none" strike="noStrike">
                          <a:solidFill>
                            <a:srgbClr val="000000"/>
                          </a:solidFill>
                          <a:latin typeface="Arial"/>
                        </a:rPr>
                        <a:t>2015/3/19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zh-TW" altLang="en-US" sz="2000" b="0" i="0" u="none" strike="noStrike" dirty="0">
                          <a:solidFill>
                            <a:srgbClr val="000000"/>
                          </a:solidFill>
                          <a:latin typeface="Arial"/>
                        </a:rPr>
                        <a:t>第五名</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US" altLang="zh-TW" sz="2000" b="0" i="0" u="none" strike="noStrike">
                          <a:solidFill>
                            <a:srgbClr val="000000"/>
                          </a:solidFill>
                          <a:latin typeface="Arial"/>
                        </a:rPr>
                        <a:t>88.9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55397">
                <a:tc>
                  <a:txBody>
                    <a:bodyPr/>
                    <a:lstStyle/>
                    <a:p>
                      <a:pPr algn="l" rtl="0" fontAlgn="b"/>
                      <a:r>
                        <a:rPr lang="zh-TW" altLang="en-US" sz="2000" b="0" i="0" u="none" strike="noStrike">
                          <a:solidFill>
                            <a:srgbClr val="000000"/>
                          </a:solidFill>
                          <a:latin typeface="Arial"/>
                        </a:rPr>
                        <a:t>琵琶獨奏國中</a:t>
                      </a:r>
                      <a:r>
                        <a:rPr lang="en-US" altLang="zh-TW" sz="2000" b="0" i="0" u="none" strike="noStrike">
                          <a:solidFill>
                            <a:srgbClr val="000000"/>
                          </a:solidFill>
                          <a:latin typeface="Arial"/>
                        </a:rPr>
                        <a:t>B</a:t>
                      </a:r>
                      <a:r>
                        <a:rPr lang="zh-TW" altLang="en-US" sz="2000" b="0" i="0" u="none" strike="noStrike">
                          <a:solidFill>
                            <a:srgbClr val="000000"/>
                          </a:solidFill>
                          <a:latin typeface="Arial"/>
                        </a:rPr>
                        <a:t>組</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zh-TW" altLang="en-US" sz="2000" b="0" i="0" u="none" strike="noStrike">
                          <a:solidFill>
                            <a:srgbClr val="000000"/>
                          </a:solidFill>
                          <a:latin typeface="Arial"/>
                        </a:rPr>
                        <a:t>縣立復興國中</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zh-TW" altLang="en-US" sz="2000" b="0" i="0" u="none" strike="noStrike">
                          <a:solidFill>
                            <a:srgbClr val="000000"/>
                          </a:solidFill>
                          <a:latin typeface="Arial"/>
                        </a:rPr>
                        <a:t>戴 安</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US" altLang="zh-TW" sz="2000" b="0" i="0" u="none" strike="noStrike">
                          <a:solidFill>
                            <a:srgbClr val="000000"/>
                          </a:solidFill>
                          <a:latin typeface="Arial"/>
                        </a:rPr>
                        <a:t>2015/3/19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zh-TW" altLang="en-US" sz="2000" b="0" i="0" u="none" strike="noStrike" dirty="0">
                          <a:solidFill>
                            <a:srgbClr val="000000"/>
                          </a:solidFill>
                          <a:latin typeface="Arial"/>
                        </a:rPr>
                        <a:t>優等</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US" altLang="zh-TW" sz="2000" b="0" i="0" u="none" strike="noStrike">
                          <a:solidFill>
                            <a:srgbClr val="000000"/>
                          </a:solidFill>
                          <a:latin typeface="Arial"/>
                        </a:rPr>
                        <a:t>86.26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55397">
                <a:tc>
                  <a:txBody>
                    <a:bodyPr/>
                    <a:lstStyle/>
                    <a:p>
                      <a:pPr algn="l" rtl="0" fontAlgn="b"/>
                      <a:r>
                        <a:rPr lang="zh-TW" altLang="en-US" sz="2000" b="0" i="0" u="none" strike="noStrike">
                          <a:solidFill>
                            <a:srgbClr val="000000"/>
                          </a:solidFill>
                          <a:latin typeface="Arial"/>
                        </a:rPr>
                        <a:t>琵琶獨奏國中</a:t>
                      </a:r>
                      <a:r>
                        <a:rPr lang="en-US" altLang="zh-TW" sz="2000" b="0" i="0" u="none" strike="noStrike">
                          <a:solidFill>
                            <a:srgbClr val="000000"/>
                          </a:solidFill>
                          <a:latin typeface="Arial"/>
                        </a:rPr>
                        <a:t>A</a:t>
                      </a:r>
                      <a:r>
                        <a:rPr lang="zh-TW" altLang="en-US" sz="2000" b="0" i="0" u="none" strike="noStrike">
                          <a:solidFill>
                            <a:srgbClr val="000000"/>
                          </a:solidFill>
                          <a:latin typeface="Arial"/>
                        </a:rPr>
                        <a:t>組</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zh-TW" altLang="en-US" sz="2000" b="0" i="0" u="none" strike="noStrike">
                          <a:solidFill>
                            <a:srgbClr val="000000"/>
                          </a:solidFill>
                          <a:latin typeface="Arial"/>
                        </a:rPr>
                        <a:t>縣立復興國中</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zh-TW" altLang="en-US" sz="2000" b="0" i="0" u="none" strike="noStrike">
                          <a:solidFill>
                            <a:srgbClr val="000000"/>
                          </a:solidFill>
                          <a:latin typeface="Arial"/>
                        </a:rPr>
                        <a:t>黃庭芳</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US" altLang="zh-TW" sz="2000" b="0" i="0" u="none" strike="noStrike">
                          <a:solidFill>
                            <a:srgbClr val="000000"/>
                          </a:solidFill>
                          <a:latin typeface="Arial"/>
                        </a:rPr>
                        <a:t>2015/3/22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zh-TW" altLang="en-US" sz="2000" b="0" i="0" u="none" strike="noStrike" dirty="0">
                          <a:solidFill>
                            <a:srgbClr val="000000"/>
                          </a:solidFill>
                          <a:latin typeface="Arial"/>
                        </a:rPr>
                        <a:t>優等</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US" altLang="zh-TW" sz="2000" b="0" i="0" u="none" strike="noStrike" dirty="0">
                          <a:solidFill>
                            <a:srgbClr val="000000"/>
                          </a:solidFill>
                          <a:latin typeface="Arial"/>
                        </a:rPr>
                        <a:t>85.26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55397">
                <a:tc>
                  <a:txBody>
                    <a:bodyPr/>
                    <a:lstStyle/>
                    <a:p>
                      <a:pPr algn="l" rtl="0" fontAlgn="b"/>
                      <a:r>
                        <a:rPr lang="zh-TW" altLang="en-US" sz="2000" b="0" i="0" u="none" strike="noStrike">
                          <a:solidFill>
                            <a:srgbClr val="000000"/>
                          </a:solidFill>
                          <a:latin typeface="Arial"/>
                        </a:rPr>
                        <a:t>阮咸獨奏國中</a:t>
                      </a:r>
                      <a:r>
                        <a:rPr lang="en-US" altLang="zh-TW" sz="2000" b="0" i="0" u="none" strike="noStrike">
                          <a:solidFill>
                            <a:srgbClr val="000000"/>
                          </a:solidFill>
                          <a:latin typeface="Arial"/>
                        </a:rPr>
                        <a:t>A</a:t>
                      </a:r>
                      <a:r>
                        <a:rPr lang="zh-TW" altLang="en-US" sz="2000" b="0" i="0" u="none" strike="noStrike">
                          <a:solidFill>
                            <a:srgbClr val="000000"/>
                          </a:solidFill>
                          <a:latin typeface="Arial"/>
                        </a:rPr>
                        <a:t>組</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zh-TW" altLang="en-US" sz="2000" b="0" i="0" u="none" strike="noStrike">
                          <a:solidFill>
                            <a:srgbClr val="000000"/>
                          </a:solidFill>
                          <a:latin typeface="Arial"/>
                        </a:rPr>
                        <a:t>縣立復興國中</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zh-TW" altLang="en-US" sz="2000" b="0" i="0" u="none" strike="noStrike">
                          <a:solidFill>
                            <a:srgbClr val="000000"/>
                          </a:solidFill>
                          <a:latin typeface="Arial"/>
                        </a:rPr>
                        <a:t>趙得豪</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US" altLang="zh-TW" sz="2000" b="0" i="0" u="none" strike="noStrike">
                          <a:solidFill>
                            <a:srgbClr val="000000"/>
                          </a:solidFill>
                          <a:latin typeface="Arial"/>
                        </a:rPr>
                        <a:t>2015/3/24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zh-TW" altLang="en-US" sz="2000" b="0" i="0" u="none" strike="noStrike">
                          <a:solidFill>
                            <a:srgbClr val="000000"/>
                          </a:solidFill>
                          <a:latin typeface="Arial"/>
                        </a:rPr>
                        <a:t>優等</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US" altLang="zh-TW" sz="2000" b="0" i="0" u="none" strike="noStrike" dirty="0">
                          <a:solidFill>
                            <a:srgbClr val="000000"/>
                          </a:solidFill>
                          <a:latin typeface="Arial"/>
                        </a:rPr>
                        <a:t>85.1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55397">
                <a:tc>
                  <a:txBody>
                    <a:bodyPr/>
                    <a:lstStyle/>
                    <a:p>
                      <a:pPr algn="l" rtl="0" fontAlgn="b"/>
                      <a:r>
                        <a:rPr lang="zh-TW" altLang="en-US" sz="2000" b="0" i="0" u="none" strike="noStrike">
                          <a:solidFill>
                            <a:srgbClr val="000000"/>
                          </a:solidFill>
                          <a:latin typeface="Arial"/>
                        </a:rPr>
                        <a:t>箏獨奏國中</a:t>
                      </a:r>
                      <a:r>
                        <a:rPr lang="en-US" altLang="zh-TW" sz="2000" b="0" i="0" u="none" strike="noStrike">
                          <a:solidFill>
                            <a:srgbClr val="000000"/>
                          </a:solidFill>
                          <a:latin typeface="Arial"/>
                        </a:rPr>
                        <a:t>A</a:t>
                      </a:r>
                      <a:r>
                        <a:rPr lang="zh-TW" altLang="en-US" sz="2000" b="0" i="0" u="none" strike="noStrike">
                          <a:solidFill>
                            <a:srgbClr val="000000"/>
                          </a:solidFill>
                          <a:latin typeface="Arial"/>
                        </a:rPr>
                        <a:t>組</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zh-TW" altLang="en-US" sz="2000" b="0" i="0" u="none" strike="noStrike">
                          <a:solidFill>
                            <a:srgbClr val="000000"/>
                          </a:solidFill>
                          <a:latin typeface="Arial"/>
                        </a:rPr>
                        <a:t>縣立復興國中</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zh-TW" altLang="en-US" sz="2000" b="0" i="0" u="none" strike="noStrike">
                          <a:solidFill>
                            <a:srgbClr val="000000"/>
                          </a:solidFill>
                          <a:latin typeface="Arial"/>
                        </a:rPr>
                        <a:t>馮柏中</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US" altLang="zh-TW" sz="2000" b="0" i="0" u="none" strike="noStrike">
                          <a:solidFill>
                            <a:srgbClr val="000000"/>
                          </a:solidFill>
                          <a:latin typeface="Arial"/>
                        </a:rPr>
                        <a:t>2015/3/25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zh-TW" altLang="en-US" sz="2000" b="0" i="0" u="none" strike="noStrike">
                          <a:solidFill>
                            <a:srgbClr val="000000"/>
                          </a:solidFill>
                          <a:latin typeface="Arial"/>
                        </a:rPr>
                        <a:t>第一名</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zh-TW" sz="2000" b="0" i="0" u="none" strike="noStrike" dirty="0">
                          <a:solidFill>
                            <a:srgbClr val="000000"/>
                          </a:solidFill>
                          <a:latin typeface="Arial"/>
                        </a:rPr>
                        <a:t>90.5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55397">
                <a:tc>
                  <a:txBody>
                    <a:bodyPr/>
                    <a:lstStyle/>
                    <a:p>
                      <a:pPr algn="l" rtl="0" fontAlgn="b"/>
                      <a:r>
                        <a:rPr lang="zh-TW" altLang="en-US" sz="2000" b="0" i="0" u="none" strike="noStrike">
                          <a:solidFill>
                            <a:srgbClr val="000000"/>
                          </a:solidFill>
                          <a:latin typeface="Arial"/>
                        </a:rPr>
                        <a:t>柳葉琴獨奏國中</a:t>
                      </a:r>
                      <a:r>
                        <a:rPr lang="en-US" altLang="zh-TW" sz="2000" b="0" i="0" u="none" strike="noStrike">
                          <a:solidFill>
                            <a:srgbClr val="000000"/>
                          </a:solidFill>
                          <a:latin typeface="Arial"/>
                        </a:rPr>
                        <a:t>A</a:t>
                      </a:r>
                      <a:r>
                        <a:rPr lang="zh-TW" altLang="en-US" sz="2000" b="0" i="0" u="none" strike="noStrike">
                          <a:solidFill>
                            <a:srgbClr val="000000"/>
                          </a:solidFill>
                          <a:latin typeface="Arial"/>
                        </a:rPr>
                        <a:t>組</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zh-TW" altLang="en-US" sz="2000" b="0" i="0" u="none" strike="noStrike">
                          <a:solidFill>
                            <a:srgbClr val="000000"/>
                          </a:solidFill>
                          <a:latin typeface="Arial"/>
                        </a:rPr>
                        <a:t>縣立復興國中</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zh-TW" altLang="en-US" sz="2000" b="0" i="0" u="none" strike="noStrike">
                          <a:solidFill>
                            <a:srgbClr val="000000"/>
                          </a:solidFill>
                          <a:latin typeface="Arial"/>
                        </a:rPr>
                        <a:t>楊琇茹</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US" altLang="zh-TW" sz="2000" b="0" i="0" u="none" strike="noStrike">
                          <a:solidFill>
                            <a:srgbClr val="000000"/>
                          </a:solidFill>
                          <a:latin typeface="Arial"/>
                        </a:rPr>
                        <a:t>2015/3/27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zh-TW" altLang="en-US" sz="2000" b="0" i="0" u="none" strike="noStrike">
                          <a:solidFill>
                            <a:srgbClr val="000000"/>
                          </a:solidFill>
                          <a:latin typeface="Arial"/>
                        </a:rPr>
                        <a:t>優等</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US" altLang="zh-TW" sz="2000" b="0" i="0" u="none" strike="noStrike" dirty="0">
                          <a:solidFill>
                            <a:srgbClr val="000000"/>
                          </a:solidFill>
                          <a:latin typeface="Arial"/>
                        </a:rPr>
                        <a:t>86.92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有效教學深耕推廣計畫優良教案徵選</a:t>
            </a:r>
            <a:r>
              <a:rPr lang="en-US" altLang="zh-TW" dirty="0" smtClean="0"/>
              <a:t>1040401</a:t>
            </a:r>
            <a:endParaRPr lang="zh-TW" altLang="en-US" dirty="0"/>
          </a:p>
        </p:txBody>
      </p:sp>
      <p:sp>
        <p:nvSpPr>
          <p:cNvPr id="3" name="內容版面配置區 2"/>
          <p:cNvSpPr>
            <a:spLocks noGrp="1"/>
          </p:cNvSpPr>
          <p:nvPr>
            <p:ph idx="1"/>
          </p:nvPr>
        </p:nvSpPr>
        <p:spPr/>
        <p:txBody>
          <a:bodyPr/>
          <a:lstStyle/>
          <a:p>
            <a:r>
              <a:rPr lang="zh-TW" altLang="en-US" dirty="0" smtClean="0"/>
              <a:t>林宛青老師 </a:t>
            </a:r>
            <a:endParaRPr lang="en-US" altLang="zh-TW" dirty="0" smtClean="0"/>
          </a:p>
          <a:p>
            <a:r>
              <a:rPr lang="zh-TW" altLang="en-US" dirty="0" smtClean="0"/>
              <a:t>藍霖老師</a:t>
            </a:r>
            <a:endParaRPr lang="en-US" altLang="zh-TW" dirty="0" smtClean="0"/>
          </a:p>
          <a:p>
            <a:r>
              <a:rPr lang="zh-TW" altLang="en-US" dirty="0" smtClean="0"/>
              <a:t> 陳怡伶老師 </a:t>
            </a:r>
            <a:endParaRPr lang="en-US" altLang="zh-TW" smtClean="0"/>
          </a:p>
          <a:p>
            <a:r>
              <a:rPr lang="zh-TW" altLang="en-US" smtClean="0"/>
              <a:t>榮獲</a:t>
            </a:r>
            <a:r>
              <a:rPr lang="en-US" altLang="zh-TW" dirty="0" smtClean="0"/>
              <a:t>104</a:t>
            </a:r>
            <a:r>
              <a:rPr lang="zh-TW" altLang="en-US" dirty="0" smtClean="0"/>
              <a:t>年十二年國民基本教育國中教師有效教學深耕推廣計畫優良教案徵選 自然組優選獎　</a:t>
            </a:r>
            <a:endParaRPr lang="zh-TW"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104</a:t>
            </a:r>
            <a:r>
              <a:rPr lang="zh-TW" altLang="en-US" dirty="0" smtClean="0"/>
              <a:t>年十二年國民基本教育有效教學深耕推廣計畫優良教案徵選</a:t>
            </a:r>
            <a:endParaRPr lang="zh-TW" altLang="en-US" dirty="0"/>
          </a:p>
        </p:txBody>
      </p:sp>
      <p:sp>
        <p:nvSpPr>
          <p:cNvPr id="3" name="內容版面配置區 2"/>
          <p:cNvSpPr>
            <a:spLocks noGrp="1"/>
          </p:cNvSpPr>
          <p:nvPr>
            <p:ph idx="1"/>
          </p:nvPr>
        </p:nvSpPr>
        <p:spPr/>
        <p:txBody>
          <a:bodyPr/>
          <a:lstStyle/>
          <a:p>
            <a:r>
              <a:rPr lang="zh-TW" altLang="en-US" dirty="0" smtClean="0"/>
              <a:t>國中教師組</a:t>
            </a:r>
            <a:endParaRPr lang="en-US" altLang="zh-TW" dirty="0" smtClean="0"/>
          </a:p>
          <a:p>
            <a:r>
              <a:rPr lang="zh-TW" altLang="en-US" dirty="0" smtClean="0"/>
              <a:t>自然組特優　 ：陳怡翔老師</a:t>
            </a:r>
            <a:endParaRPr lang="en-US" altLang="zh-TW" dirty="0" smtClean="0"/>
          </a:p>
          <a:p>
            <a:r>
              <a:rPr lang="zh-TW" altLang="en-US" dirty="0" smtClean="0"/>
              <a:t>日期： </a:t>
            </a:r>
            <a:r>
              <a:rPr lang="en-US" altLang="zh-TW" dirty="0" smtClean="0"/>
              <a:t>1040401</a:t>
            </a:r>
            <a:endParaRPr lang="zh-TW"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十二年國民基本教育校園手機創意貼圖設計徵選比賽</a:t>
            </a:r>
            <a:r>
              <a:rPr lang="en-US" altLang="zh-TW" dirty="0" smtClean="0"/>
              <a:t>1040401</a:t>
            </a:r>
            <a:endParaRPr lang="zh-TW" altLang="en-US" dirty="0"/>
          </a:p>
        </p:txBody>
      </p:sp>
      <p:sp>
        <p:nvSpPr>
          <p:cNvPr id="3" name="內容版面配置區 2"/>
          <p:cNvSpPr>
            <a:spLocks noGrp="1"/>
          </p:cNvSpPr>
          <p:nvPr>
            <p:ph idx="1"/>
          </p:nvPr>
        </p:nvSpPr>
        <p:spPr/>
        <p:txBody>
          <a:bodyPr/>
          <a:lstStyle/>
          <a:p>
            <a:r>
              <a:rPr lang="en-US" altLang="zh-TW" dirty="0" smtClean="0"/>
              <a:t>710</a:t>
            </a:r>
            <a:r>
              <a:rPr lang="zh-TW" altLang="en-US" dirty="0" smtClean="0"/>
              <a:t>何采芝同學</a:t>
            </a:r>
            <a:endParaRPr lang="en-US" altLang="zh-TW" dirty="0" smtClean="0"/>
          </a:p>
          <a:p>
            <a:r>
              <a:rPr lang="zh-TW" altLang="en-US" dirty="0" smtClean="0"/>
              <a:t>獲得入選，將進行最後評選，網路票選活動，也將列入評選依據，請全校師生進入網站票選系統欣賞她的作品，並協助投她一票，衝高人氣票數，為校爭光。</a:t>
            </a:r>
            <a:br>
              <a:rPr lang="zh-TW" altLang="en-US" dirty="0" smtClean="0"/>
            </a:br>
            <a:endParaRPr lang="zh-TW"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908720"/>
            <a:ext cx="8229600" cy="1143000"/>
          </a:xfrm>
        </p:spPr>
        <p:txBody>
          <a:bodyPr>
            <a:normAutofit fontScale="90000"/>
          </a:bodyPr>
          <a:lstStyle/>
          <a:p>
            <a:r>
              <a:rPr lang="zh-TW" altLang="en-US" dirty="0" smtClean="0"/>
              <a:t>十二年國教校園手機創意貼圖設計</a:t>
            </a:r>
            <a:r>
              <a:rPr lang="zh-TW" altLang="en-US" smtClean="0"/>
              <a:t>徵選比賽</a:t>
            </a:r>
            <a:r>
              <a:rPr lang="zh-TW" altLang="en-US" dirty="0" smtClean="0"/>
              <a:t/>
            </a:r>
            <a:br>
              <a:rPr lang="zh-TW" altLang="en-US" dirty="0" smtClean="0"/>
            </a:br>
            <a:r>
              <a:rPr lang="zh-TW" altLang="en-US" dirty="0" smtClean="0"/>
              <a:t>恭賀本校</a:t>
            </a:r>
            <a:r>
              <a:rPr lang="en-US" altLang="zh-TW" dirty="0" smtClean="0"/>
              <a:t>710</a:t>
            </a:r>
            <a:r>
              <a:rPr lang="zh-TW" altLang="en-US" dirty="0" smtClean="0"/>
              <a:t>何采芝同學</a:t>
            </a:r>
            <a:r>
              <a:rPr lang="en-US" altLang="zh-TW" dirty="0" smtClean="0"/>
              <a:t>【</a:t>
            </a:r>
            <a:r>
              <a:rPr lang="zh-TW" altLang="en-US" dirty="0" smtClean="0"/>
              <a:t>榮獲優等</a:t>
            </a:r>
            <a:r>
              <a:rPr lang="en-US" altLang="zh-TW" dirty="0" smtClean="0"/>
              <a:t>】</a:t>
            </a:r>
            <a:br>
              <a:rPr lang="en-US" altLang="zh-TW" dirty="0" smtClean="0"/>
            </a:br>
            <a:endParaRPr lang="zh-TW" altLang="en-US" dirty="0"/>
          </a:p>
        </p:txBody>
      </p:sp>
      <p:sp>
        <p:nvSpPr>
          <p:cNvPr id="3" name="內容版面配置區 2"/>
          <p:cNvSpPr>
            <a:spLocks noGrp="1"/>
          </p:cNvSpPr>
          <p:nvPr>
            <p:ph idx="1"/>
          </p:nvPr>
        </p:nvSpPr>
        <p:spPr>
          <a:xfrm>
            <a:off x="611560" y="3068960"/>
            <a:ext cx="8075240" cy="3057203"/>
          </a:xfrm>
        </p:spPr>
        <p:txBody>
          <a:bodyPr/>
          <a:lstStyle/>
          <a:p>
            <a:endParaRPr lang="zh-TW" altLang="en-US" dirty="0"/>
          </a:p>
        </p:txBody>
      </p:sp>
      <p:pic>
        <p:nvPicPr>
          <p:cNvPr id="4" name="圖片 3"/>
          <p:cNvPicPr/>
          <p:nvPr/>
        </p:nvPicPr>
        <p:blipFill rotWithShape="1">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t="10772" b="6696"/>
          <a:stretch/>
        </p:blipFill>
        <p:spPr bwMode="auto">
          <a:xfrm>
            <a:off x="179512" y="2537460"/>
            <a:ext cx="8793480" cy="4320540"/>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教育部</a:t>
            </a:r>
            <a:r>
              <a:rPr lang="en-US" altLang="zh-TW" dirty="0" smtClean="0"/>
              <a:t>103</a:t>
            </a:r>
            <a:r>
              <a:rPr lang="zh-TW" altLang="en-US" dirty="0" smtClean="0"/>
              <a:t>學年度中等學校足球聯賽</a:t>
            </a:r>
            <a:r>
              <a:rPr lang="en-US" altLang="zh-TW" dirty="0" smtClean="0"/>
              <a:t>1040331</a:t>
            </a:r>
            <a:endParaRPr lang="zh-TW" altLang="en-US" dirty="0"/>
          </a:p>
        </p:txBody>
      </p:sp>
      <p:sp>
        <p:nvSpPr>
          <p:cNvPr id="3" name="內容版面配置區 2"/>
          <p:cNvSpPr>
            <a:spLocks noGrp="1"/>
          </p:cNvSpPr>
          <p:nvPr>
            <p:ph idx="1"/>
          </p:nvPr>
        </p:nvSpPr>
        <p:spPr/>
        <p:txBody>
          <a:bodyPr/>
          <a:lstStyle/>
          <a:p>
            <a:r>
              <a:rPr lang="zh-TW" altLang="en-US" dirty="0" smtClean="0"/>
              <a:t>足球隊奪得</a:t>
            </a:r>
            <a:r>
              <a:rPr lang="zh-TW" altLang="en-US" dirty="0" smtClean="0">
                <a:solidFill>
                  <a:srgbClr val="FF0000"/>
                </a:solidFill>
              </a:rPr>
              <a:t>國男甲級</a:t>
            </a:r>
            <a:r>
              <a:rPr lang="zh-TW" altLang="en-US" dirty="0" smtClean="0"/>
              <a:t>第六名，參賽同學獲得全國運動績優甄試入學資格。　</a:t>
            </a:r>
            <a:endParaRPr lang="zh-TW"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104</a:t>
            </a:r>
            <a:r>
              <a:rPr lang="zh-TW" altLang="en-US" dirty="0" smtClean="0"/>
              <a:t>年宜蘭縣中小學籃球錦標賽</a:t>
            </a:r>
            <a:r>
              <a:rPr lang="en-US" altLang="zh-TW" dirty="0" smtClean="0"/>
              <a:t>1030431</a:t>
            </a:r>
            <a:endParaRPr lang="zh-TW" altLang="en-US" dirty="0"/>
          </a:p>
        </p:txBody>
      </p:sp>
      <p:sp>
        <p:nvSpPr>
          <p:cNvPr id="3" name="內容版面配置區 2"/>
          <p:cNvSpPr>
            <a:spLocks noGrp="1"/>
          </p:cNvSpPr>
          <p:nvPr>
            <p:ph idx="1"/>
          </p:nvPr>
        </p:nvSpPr>
        <p:spPr/>
        <p:txBody>
          <a:bodyPr/>
          <a:lstStyle/>
          <a:p>
            <a:r>
              <a:rPr lang="zh-TW" altLang="en-US" dirty="0" smtClean="0"/>
              <a:t>國男組第一名</a:t>
            </a:r>
            <a:br>
              <a:rPr lang="zh-TW" altLang="en-US" dirty="0" smtClean="0"/>
            </a:br>
            <a:r>
              <a:rPr lang="zh-TW" altLang="en-US" dirty="0" smtClean="0"/>
              <a:t/>
            </a:r>
            <a:br>
              <a:rPr lang="zh-TW" altLang="en-US" dirty="0" smtClean="0"/>
            </a:br>
            <a:r>
              <a:rPr lang="zh-TW" altLang="en-US" dirty="0" smtClean="0"/>
              <a:t>國女組第二名　</a:t>
            </a:r>
            <a:endParaRPr lang="zh-TW"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狂賀</a:t>
            </a:r>
            <a:r>
              <a:rPr lang="en-US" altLang="zh-TW" dirty="0" smtClean="0"/>
              <a:t>!</a:t>
            </a:r>
            <a:r>
              <a:rPr lang="zh-TW" altLang="en-US" dirty="0" smtClean="0"/>
              <a:t>張倩茹老師榮獲</a:t>
            </a:r>
            <a:r>
              <a:rPr lang="en-US" altLang="zh-TW" dirty="0" smtClean="0"/>
              <a:t>103</a:t>
            </a:r>
            <a:r>
              <a:rPr lang="zh-TW" altLang="en-US" smtClean="0"/>
              <a:t>學年度全國技藝教育績優人員</a:t>
            </a:r>
            <a:endParaRPr lang="zh-TW" altLang="en-US"/>
          </a:p>
        </p:txBody>
      </p:sp>
      <p:sp>
        <p:nvSpPr>
          <p:cNvPr id="3" name="內容版面配置區 2"/>
          <p:cNvSpPr>
            <a:spLocks noGrp="1"/>
          </p:cNvSpPr>
          <p:nvPr>
            <p:ph idx="1"/>
          </p:nvPr>
        </p:nvSpPr>
        <p:spPr/>
        <p:txBody>
          <a:bodyPr/>
          <a:lstStyle/>
          <a:p>
            <a:endParaRPr lang="zh-TW"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hlinkClick r:id="rId2" tooltip="Permanent Link: 宜蘭縣第六屆國民中小學創意教學Scratch應用競賽結果揭曉"/>
              </a:rPr>
              <a:t>宜蘭縣第六屆國民中小學創意教學</a:t>
            </a:r>
            <a:r>
              <a:rPr lang="en-US" altLang="zh-TW" b="1" dirty="0" smtClean="0">
                <a:hlinkClick r:id="rId2" tooltip="Permanent Link: 宜蘭縣第六屆國民中小學創意教學Scratch應用競賽結果揭曉"/>
              </a:rPr>
              <a:t>Scratch</a:t>
            </a:r>
            <a:r>
              <a:rPr lang="zh-TW" altLang="en-US" b="1" dirty="0" smtClean="0">
                <a:hlinkClick r:id="rId2" tooltip="Permanent Link: 宜蘭縣第六屆國民中小學創意教學Scratch應用競賽結果揭曉"/>
              </a:rPr>
              <a:t>應用競賽</a:t>
            </a:r>
            <a:r>
              <a:rPr lang="en-US" altLang="zh-TW" b="1" dirty="0" smtClean="0"/>
              <a:t>1040415</a:t>
            </a:r>
            <a:endParaRPr lang="zh-TW" altLang="en-US" dirty="0"/>
          </a:p>
        </p:txBody>
      </p:sp>
      <p:graphicFrame>
        <p:nvGraphicFramePr>
          <p:cNvPr id="4" name="內容版面配置區 3"/>
          <p:cNvGraphicFramePr>
            <a:graphicFrameLocks noGrp="1"/>
          </p:cNvGraphicFramePr>
          <p:nvPr>
            <p:ph idx="1"/>
          </p:nvPr>
        </p:nvGraphicFramePr>
        <p:xfrm>
          <a:off x="0" y="1484783"/>
          <a:ext cx="9108504" cy="4968552"/>
        </p:xfrm>
        <a:graphic>
          <a:graphicData uri="http://schemas.openxmlformats.org/drawingml/2006/table">
            <a:tbl>
              <a:tblPr/>
              <a:tblGrid>
                <a:gridCol w="1814170"/>
                <a:gridCol w="918380"/>
                <a:gridCol w="1241346"/>
                <a:gridCol w="1567110"/>
                <a:gridCol w="1191234"/>
                <a:gridCol w="1152128"/>
                <a:gridCol w="1224136"/>
              </a:tblGrid>
              <a:tr h="1242138">
                <a:tc>
                  <a:txBody>
                    <a:bodyPr/>
                    <a:lstStyle/>
                    <a:p>
                      <a:pPr algn="l">
                        <a:spcAft>
                          <a:spcPts val="0"/>
                        </a:spcAft>
                      </a:pPr>
                      <a:r>
                        <a:rPr lang="zh-TW" sz="2800" kern="0" dirty="0">
                          <a:solidFill>
                            <a:srgbClr val="000000"/>
                          </a:solidFill>
                          <a:latin typeface="Times New Roman"/>
                          <a:ea typeface="標楷體"/>
                          <a:cs typeface="新細明體"/>
                        </a:rPr>
                        <a:t>國中組</a:t>
                      </a:r>
                      <a:endParaRPr lang="zh-TW" sz="24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TW" sz="2800" kern="0" dirty="0">
                          <a:solidFill>
                            <a:srgbClr val="000000"/>
                          </a:solidFill>
                          <a:latin typeface="Times New Roman"/>
                          <a:ea typeface="標楷體"/>
                          <a:cs typeface="新細明體"/>
                        </a:rPr>
                        <a:t>評選結果</a:t>
                      </a:r>
                      <a:endParaRPr lang="zh-TW" sz="24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TW" sz="2800" kern="0">
                          <a:solidFill>
                            <a:srgbClr val="000000"/>
                          </a:solidFill>
                          <a:latin typeface="Times New Roman"/>
                          <a:ea typeface="標楷體"/>
                          <a:cs typeface="新細明體"/>
                        </a:rPr>
                        <a:t>隊名</a:t>
                      </a:r>
                      <a:endParaRPr lang="zh-TW" sz="2400" kern="10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TW" sz="2800" kern="0">
                          <a:solidFill>
                            <a:srgbClr val="000000"/>
                          </a:solidFill>
                          <a:latin typeface="Times New Roman"/>
                          <a:ea typeface="標楷體"/>
                          <a:cs typeface="新細明體"/>
                        </a:rPr>
                        <a:t>指導老師</a:t>
                      </a:r>
                      <a:endParaRPr lang="zh-TW" sz="2400" kern="10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spcAft>
                          <a:spcPts val="0"/>
                        </a:spcAft>
                      </a:pPr>
                      <a:r>
                        <a:rPr lang="zh-TW" sz="2800" kern="0">
                          <a:solidFill>
                            <a:srgbClr val="000000"/>
                          </a:solidFill>
                          <a:latin typeface="Times New Roman"/>
                          <a:ea typeface="標楷體"/>
                          <a:cs typeface="新細明體"/>
                        </a:rPr>
                        <a:t>選手</a:t>
                      </a:r>
                      <a:endParaRPr lang="zh-TW" sz="2400" kern="10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1242138">
                <a:tc>
                  <a:txBody>
                    <a:bodyPr/>
                    <a:lstStyle/>
                    <a:p>
                      <a:pPr algn="l">
                        <a:spcAft>
                          <a:spcPts val="0"/>
                        </a:spcAft>
                      </a:pPr>
                      <a:r>
                        <a:rPr lang="zh-TW" sz="2800" kern="0">
                          <a:solidFill>
                            <a:srgbClr val="000000"/>
                          </a:solidFill>
                          <a:latin typeface="Times New Roman"/>
                          <a:ea typeface="標楷體"/>
                          <a:cs typeface="新細明體"/>
                        </a:rPr>
                        <a:t>遊戲設計組</a:t>
                      </a:r>
                      <a:endParaRPr lang="zh-TW" sz="2400" kern="10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TW" sz="2800" kern="0" dirty="0">
                          <a:solidFill>
                            <a:srgbClr val="000000"/>
                          </a:solidFill>
                          <a:latin typeface="Times New Roman"/>
                          <a:ea typeface="標楷體"/>
                          <a:cs typeface="新細明體"/>
                        </a:rPr>
                        <a:t>優等</a:t>
                      </a:r>
                      <a:endParaRPr lang="zh-TW" sz="24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TW" sz="2800" kern="0" dirty="0">
                          <a:solidFill>
                            <a:srgbClr val="000000"/>
                          </a:solidFill>
                          <a:latin typeface="Times New Roman"/>
                          <a:ea typeface="標楷體"/>
                          <a:cs typeface="新細明體"/>
                        </a:rPr>
                        <a:t>復馨隊</a:t>
                      </a:r>
                      <a:endParaRPr lang="zh-TW" sz="24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TW" sz="2800" kern="0" dirty="0">
                          <a:solidFill>
                            <a:srgbClr val="000000"/>
                          </a:solidFill>
                          <a:latin typeface="Times New Roman"/>
                          <a:ea typeface="標楷體"/>
                          <a:cs typeface="新細明體"/>
                        </a:rPr>
                        <a:t>李俊賢，簡星東</a:t>
                      </a:r>
                      <a:endParaRPr lang="zh-TW" sz="24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TW" sz="2800" kern="0">
                          <a:solidFill>
                            <a:srgbClr val="000000"/>
                          </a:solidFill>
                          <a:latin typeface="Times New Roman"/>
                          <a:ea typeface="標楷體"/>
                          <a:cs typeface="新細明體"/>
                        </a:rPr>
                        <a:t>楊淨雯</a:t>
                      </a:r>
                      <a:endParaRPr lang="zh-TW" sz="2400" kern="10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TW" sz="2800" kern="0">
                          <a:solidFill>
                            <a:srgbClr val="000000"/>
                          </a:solidFill>
                          <a:latin typeface="Times New Roman"/>
                          <a:ea typeface="標楷體"/>
                          <a:cs typeface="新細明體"/>
                        </a:rPr>
                        <a:t>陳彥龍</a:t>
                      </a:r>
                      <a:endParaRPr lang="zh-TW" sz="2400" kern="10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TW" sz="2800" kern="0">
                          <a:solidFill>
                            <a:srgbClr val="000000"/>
                          </a:solidFill>
                          <a:latin typeface="Times New Roman"/>
                          <a:ea typeface="標楷體"/>
                          <a:cs typeface="新細明體"/>
                        </a:rPr>
                        <a:t>歐陽融</a:t>
                      </a:r>
                      <a:endParaRPr lang="zh-TW" sz="2400" kern="10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2138">
                <a:tc>
                  <a:txBody>
                    <a:bodyPr/>
                    <a:lstStyle/>
                    <a:p>
                      <a:pPr algn="l">
                        <a:spcAft>
                          <a:spcPts val="0"/>
                        </a:spcAft>
                      </a:pPr>
                      <a:r>
                        <a:rPr lang="zh-TW" sz="2800" kern="0">
                          <a:solidFill>
                            <a:srgbClr val="000000"/>
                          </a:solidFill>
                          <a:latin typeface="Times New Roman"/>
                          <a:ea typeface="標楷體"/>
                          <a:cs typeface="新細明體"/>
                        </a:rPr>
                        <a:t>數理解題組</a:t>
                      </a:r>
                      <a:endParaRPr lang="zh-TW" sz="2400" kern="10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TW" sz="2800" kern="0">
                          <a:latin typeface="Times New Roman"/>
                          <a:ea typeface="標楷體"/>
                          <a:cs typeface="新細明體"/>
                        </a:rPr>
                        <a:t>優等</a:t>
                      </a:r>
                      <a:endParaRPr lang="zh-TW" sz="2400" kern="10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TW" sz="2800" kern="0" dirty="0">
                          <a:latin typeface="Times New Roman"/>
                          <a:ea typeface="標楷體"/>
                          <a:cs typeface="新細明體"/>
                        </a:rPr>
                        <a:t>超人隊</a:t>
                      </a:r>
                      <a:endParaRPr lang="zh-TW" sz="24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TW" sz="2800" kern="0" dirty="0">
                          <a:latin typeface="Times New Roman"/>
                          <a:ea typeface="標楷體"/>
                          <a:cs typeface="新細明體"/>
                        </a:rPr>
                        <a:t>李俊賢，呂俊賢</a:t>
                      </a:r>
                      <a:endParaRPr lang="zh-TW" sz="24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TW" sz="2800" kern="0" dirty="0">
                          <a:latin typeface="Times New Roman"/>
                          <a:ea typeface="標楷體"/>
                          <a:cs typeface="新細明體"/>
                        </a:rPr>
                        <a:t>陶書泓</a:t>
                      </a:r>
                      <a:endParaRPr lang="zh-TW" sz="24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TW" sz="2800" kern="0" dirty="0">
                          <a:latin typeface="Times New Roman"/>
                          <a:ea typeface="標楷體"/>
                          <a:cs typeface="新細明體"/>
                        </a:rPr>
                        <a:t>李佳宸</a:t>
                      </a:r>
                      <a:endParaRPr lang="zh-TW" sz="24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TW" sz="2800" kern="0">
                          <a:latin typeface="Times New Roman"/>
                          <a:ea typeface="標楷體"/>
                          <a:cs typeface="新細明體"/>
                        </a:rPr>
                        <a:t>林辰恩</a:t>
                      </a:r>
                      <a:endParaRPr lang="zh-TW" sz="2400" kern="10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2138">
                <a:tc>
                  <a:txBody>
                    <a:bodyPr/>
                    <a:lstStyle/>
                    <a:p>
                      <a:pPr algn="l">
                        <a:spcAft>
                          <a:spcPts val="0"/>
                        </a:spcAft>
                      </a:pPr>
                      <a:r>
                        <a:rPr lang="zh-TW" sz="2800" kern="0">
                          <a:solidFill>
                            <a:srgbClr val="000000"/>
                          </a:solidFill>
                          <a:latin typeface="Times New Roman"/>
                          <a:ea typeface="標楷體"/>
                          <a:cs typeface="新細明體"/>
                        </a:rPr>
                        <a:t>外部感應器組</a:t>
                      </a:r>
                      <a:endParaRPr lang="zh-TW" sz="2400" kern="10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TW" sz="2800" kern="0">
                          <a:latin typeface="Times New Roman"/>
                          <a:ea typeface="標楷體"/>
                          <a:cs typeface="新細明體"/>
                        </a:rPr>
                        <a:t>優等</a:t>
                      </a:r>
                      <a:endParaRPr lang="zh-TW" sz="2400" kern="10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800" kern="0">
                          <a:latin typeface="標楷體"/>
                          <a:ea typeface="新細明體"/>
                          <a:cs typeface="新細明體"/>
                        </a:rPr>
                        <a:t>fsjh</a:t>
                      </a:r>
                      <a:r>
                        <a:rPr lang="zh-TW" sz="2800" kern="0">
                          <a:latin typeface="Times New Roman"/>
                          <a:ea typeface="標楷體"/>
                          <a:cs typeface="新細明體"/>
                        </a:rPr>
                        <a:t>隊</a:t>
                      </a:r>
                      <a:endParaRPr lang="zh-TW" sz="2400" kern="10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TW" sz="2800" kern="0">
                          <a:latin typeface="Times New Roman"/>
                          <a:ea typeface="標楷體"/>
                          <a:cs typeface="新細明體"/>
                        </a:rPr>
                        <a:t>李俊賢，簡貝如</a:t>
                      </a:r>
                      <a:endParaRPr lang="zh-TW" sz="2400" kern="10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TW" sz="2800" kern="0">
                          <a:latin typeface="Times New Roman"/>
                          <a:ea typeface="標楷體"/>
                          <a:cs typeface="新細明體"/>
                        </a:rPr>
                        <a:t>莊登富</a:t>
                      </a:r>
                      <a:endParaRPr lang="zh-TW" sz="2400" kern="10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TW" sz="2800" kern="0" dirty="0">
                          <a:latin typeface="Times New Roman"/>
                          <a:ea typeface="標楷體"/>
                          <a:cs typeface="新細明體"/>
                        </a:rPr>
                        <a:t>徐曼紜</a:t>
                      </a:r>
                      <a:endParaRPr lang="zh-TW" sz="24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TW" sz="2800" kern="0" dirty="0">
                          <a:latin typeface="Times New Roman"/>
                          <a:ea typeface="標楷體"/>
                          <a:cs typeface="新細明體"/>
                        </a:rPr>
                        <a:t>林于湘</a:t>
                      </a:r>
                      <a:endParaRPr lang="zh-TW" sz="24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104</a:t>
            </a:r>
            <a:r>
              <a:rPr lang="zh-TW" altLang="en-US" dirty="0" smtClean="0"/>
              <a:t>年宜蘭縣中小學運動會捷報</a:t>
            </a:r>
            <a:r>
              <a:rPr lang="en-US" altLang="zh-TW" dirty="0" smtClean="0"/>
              <a:t>1</a:t>
            </a:r>
            <a:endParaRPr lang="zh-TW" altLang="en-US" dirty="0"/>
          </a:p>
        </p:txBody>
      </p:sp>
      <p:sp>
        <p:nvSpPr>
          <p:cNvPr id="3" name="內容版面配置區 2"/>
          <p:cNvSpPr>
            <a:spLocks noGrp="1"/>
          </p:cNvSpPr>
          <p:nvPr>
            <p:ph idx="1"/>
          </p:nvPr>
        </p:nvSpPr>
        <p:spPr/>
        <p:txBody>
          <a:bodyPr>
            <a:normAutofit fontScale="85000" lnSpcReduction="20000"/>
          </a:bodyPr>
          <a:lstStyle/>
          <a:p>
            <a:r>
              <a:rPr lang="zh-TW" altLang="en-US" dirty="0" smtClean="0"/>
              <a:t>舉辦日期： </a:t>
            </a:r>
            <a:r>
              <a:rPr lang="en-US" altLang="zh-TW" dirty="0" smtClean="0"/>
              <a:t>1040305-0306</a:t>
            </a:r>
          </a:p>
          <a:p>
            <a:r>
              <a:rPr lang="zh-TW" altLang="en-US" dirty="0"/>
              <a:t>學校田徑隊參加</a:t>
            </a:r>
            <a:r>
              <a:rPr lang="en-US" altLang="zh-TW" dirty="0"/>
              <a:t>104</a:t>
            </a:r>
            <a:r>
              <a:rPr lang="zh-TW" altLang="en-US" dirty="0"/>
              <a:t>年宜蘭縣中小學運動會成績優異，計有</a:t>
            </a:r>
            <a:r>
              <a:rPr lang="en-US" altLang="zh-TW" dirty="0"/>
              <a:t>9</a:t>
            </a:r>
            <a:r>
              <a:rPr lang="zh-TW" altLang="en-US" dirty="0"/>
              <a:t>人次打破大會紀錄，團體成績再次拿到</a:t>
            </a:r>
            <a:r>
              <a:rPr lang="en-US" altLang="zh-TW" dirty="0"/>
              <a:t>2</a:t>
            </a:r>
            <a:r>
              <a:rPr lang="zh-TW" altLang="en-US" dirty="0"/>
              <a:t>座冠軍盃</a:t>
            </a:r>
            <a:r>
              <a:rPr lang="zh-TW" altLang="en-US" dirty="0" smtClean="0"/>
              <a:t>。</a:t>
            </a:r>
            <a:endParaRPr lang="en-US" altLang="zh-TW" dirty="0" smtClean="0"/>
          </a:p>
          <a:p>
            <a:r>
              <a:rPr lang="zh-TW" altLang="en-US" dirty="0"/>
              <a:t>團體成績：國女田賽錦標冠軍、國男田賽錦標冠軍、國男混合運動錦標亞軍、國女徑賽錦標季軍、國女混合運動錦標季軍</a:t>
            </a:r>
            <a:br>
              <a:rPr lang="zh-TW" altLang="en-US" dirty="0"/>
            </a:br>
            <a:r>
              <a:rPr lang="zh-TW" altLang="en-US" dirty="0"/>
              <a:t/>
            </a:r>
            <a:br>
              <a:rPr lang="zh-TW" altLang="en-US" dirty="0"/>
            </a:br>
            <a:r>
              <a:rPr lang="zh-TW" altLang="en-US" dirty="0"/>
              <a:t>單項成績：</a:t>
            </a:r>
            <a:r>
              <a:rPr lang="en-US" altLang="zh-TW" dirty="0"/>
              <a:t>12</a:t>
            </a:r>
            <a:r>
              <a:rPr lang="zh-TW" altLang="en-US" dirty="0"/>
              <a:t>金</a:t>
            </a:r>
            <a:r>
              <a:rPr lang="en-US" altLang="zh-TW" dirty="0"/>
              <a:t>11</a:t>
            </a:r>
            <a:r>
              <a:rPr lang="zh-TW" altLang="en-US" dirty="0"/>
              <a:t>銀</a:t>
            </a:r>
            <a:r>
              <a:rPr lang="en-US" altLang="zh-TW" dirty="0"/>
              <a:t>8</a:t>
            </a:r>
            <a:r>
              <a:rPr lang="zh-TW" altLang="en-US" dirty="0"/>
              <a:t>銅</a:t>
            </a:r>
            <a:br>
              <a:rPr lang="zh-TW" altLang="en-US" dirty="0"/>
            </a:br>
            <a:r>
              <a:rPr lang="zh-TW" altLang="en-US" dirty="0"/>
              <a:t/>
            </a:r>
            <a:br>
              <a:rPr lang="zh-TW" altLang="en-US" dirty="0"/>
            </a:br>
            <a:r>
              <a:rPr lang="zh-TW" altLang="en-US" dirty="0"/>
              <a:t/>
            </a:r>
            <a:br>
              <a:rPr lang="zh-TW" altLang="en-US" dirty="0"/>
            </a:br>
            <a:endParaRPr lang="zh-TW"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宜蘭縣</a:t>
            </a:r>
            <a:r>
              <a:rPr lang="en-US" altLang="zh-TW" dirty="0" smtClean="0"/>
              <a:t>103</a:t>
            </a:r>
            <a:r>
              <a:rPr lang="zh-TW" altLang="en-US" dirty="0" smtClean="0"/>
              <a:t>學年度國中技藝教育課程技藝競賽</a:t>
            </a:r>
            <a:r>
              <a:rPr lang="en-US" altLang="zh-TW" dirty="0" smtClean="0"/>
              <a:t>1040416</a:t>
            </a:r>
            <a:endParaRPr lang="zh-TW" altLang="en-US" dirty="0"/>
          </a:p>
        </p:txBody>
      </p:sp>
      <p:sp>
        <p:nvSpPr>
          <p:cNvPr id="3" name="內容版面配置區 2"/>
          <p:cNvSpPr>
            <a:spLocks noGrp="1"/>
          </p:cNvSpPr>
          <p:nvPr>
            <p:ph idx="1"/>
          </p:nvPr>
        </p:nvSpPr>
        <p:spPr/>
        <p:txBody>
          <a:bodyPr/>
          <a:lstStyle/>
          <a:p>
            <a:r>
              <a:rPr lang="zh-TW" altLang="en-US" dirty="0" smtClean="0"/>
              <a:t>動力機械</a:t>
            </a:r>
            <a:r>
              <a:rPr lang="en-US" altLang="zh-TW" dirty="0" smtClean="0"/>
              <a:t>:</a:t>
            </a:r>
            <a:br>
              <a:rPr lang="en-US" altLang="zh-TW" dirty="0" smtClean="0"/>
            </a:br>
            <a:r>
              <a:rPr lang="zh-TW" altLang="en-US" dirty="0" smtClean="0"/>
              <a:t>第二名 </a:t>
            </a:r>
            <a:r>
              <a:rPr lang="en-US" altLang="zh-TW" dirty="0" smtClean="0"/>
              <a:t>924</a:t>
            </a:r>
            <a:r>
              <a:rPr lang="zh-TW" altLang="en-US" dirty="0" smtClean="0"/>
              <a:t>陳帛緯</a:t>
            </a:r>
            <a:br>
              <a:rPr lang="zh-TW" altLang="en-US" dirty="0" smtClean="0"/>
            </a:br>
            <a:r>
              <a:rPr lang="zh-TW" altLang="en-US" dirty="0" smtClean="0"/>
              <a:t>第五名 </a:t>
            </a:r>
            <a:r>
              <a:rPr lang="en-US" altLang="zh-TW" dirty="0" smtClean="0"/>
              <a:t>911</a:t>
            </a:r>
            <a:r>
              <a:rPr lang="zh-TW" altLang="en-US" dirty="0" smtClean="0"/>
              <a:t>李鴻禧</a:t>
            </a:r>
            <a:br>
              <a:rPr lang="zh-TW" altLang="en-US" dirty="0" smtClean="0"/>
            </a:br>
            <a:r>
              <a:rPr lang="zh-TW" altLang="en-US" dirty="0" smtClean="0"/>
              <a:t>第六名 </a:t>
            </a:r>
            <a:r>
              <a:rPr lang="en-US" altLang="zh-TW" dirty="0" smtClean="0"/>
              <a:t>912</a:t>
            </a:r>
            <a:r>
              <a:rPr lang="zh-TW" altLang="en-US" dirty="0" smtClean="0"/>
              <a:t>李佑軒</a:t>
            </a:r>
            <a:endParaRPr lang="en-US" altLang="zh-TW" dirty="0" smtClean="0"/>
          </a:p>
          <a:p>
            <a:r>
              <a:rPr lang="zh-TW" altLang="en-US" dirty="0" smtClean="0"/>
              <a:t>電機電子</a:t>
            </a:r>
            <a:r>
              <a:rPr lang="en-US" altLang="zh-TW" dirty="0" smtClean="0"/>
              <a:t>:</a:t>
            </a:r>
            <a:br>
              <a:rPr lang="en-US" altLang="zh-TW" dirty="0" smtClean="0"/>
            </a:br>
            <a:r>
              <a:rPr lang="zh-TW" altLang="en-US" dirty="0" smtClean="0"/>
              <a:t>第四名 </a:t>
            </a:r>
            <a:r>
              <a:rPr lang="en-US" altLang="zh-TW" dirty="0" smtClean="0"/>
              <a:t>920</a:t>
            </a:r>
            <a:r>
              <a:rPr lang="zh-TW" altLang="en-US" dirty="0" smtClean="0"/>
              <a:t>蔡馮有</a:t>
            </a:r>
            <a:br>
              <a:rPr lang="zh-TW" altLang="en-US" dirty="0" smtClean="0"/>
            </a:br>
            <a:endParaRPr lang="zh-TW"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宜蘭縣</a:t>
            </a:r>
            <a:r>
              <a:rPr lang="en-US" altLang="zh-TW" dirty="0" smtClean="0"/>
              <a:t>103</a:t>
            </a:r>
            <a:r>
              <a:rPr lang="zh-TW" altLang="en-US" dirty="0" smtClean="0"/>
              <a:t>學年度</a:t>
            </a:r>
            <a:r>
              <a:rPr lang="en-US" altLang="zh-TW" dirty="0" smtClean="0"/>
              <a:t>English Easy Go</a:t>
            </a:r>
            <a:r>
              <a:rPr lang="zh-TW" altLang="en-US" dirty="0" smtClean="0"/>
              <a:t>比賽</a:t>
            </a:r>
            <a:r>
              <a:rPr lang="en-US" altLang="zh-TW" sz="3100" dirty="0" smtClean="0"/>
              <a:t>1040418</a:t>
            </a:r>
            <a:endParaRPr lang="zh-TW" altLang="en-US" dirty="0"/>
          </a:p>
        </p:txBody>
      </p:sp>
      <p:sp>
        <p:nvSpPr>
          <p:cNvPr id="3" name="內容版面配置區 2"/>
          <p:cNvSpPr>
            <a:spLocks noGrp="1"/>
          </p:cNvSpPr>
          <p:nvPr>
            <p:ph idx="1"/>
          </p:nvPr>
        </p:nvSpPr>
        <p:spPr/>
        <p:txBody>
          <a:bodyPr/>
          <a:lstStyle/>
          <a:p>
            <a:r>
              <a:rPr lang="en-US" altLang="zh-TW" dirty="0" smtClean="0"/>
              <a:t>English Easy Go-</a:t>
            </a:r>
            <a:r>
              <a:rPr lang="zh-TW" altLang="en-US" dirty="0" smtClean="0"/>
              <a:t>國中英語單字王比賽，本校</a:t>
            </a:r>
            <a:r>
              <a:rPr lang="en-US" altLang="zh-TW" dirty="0" smtClean="0"/>
              <a:t>807</a:t>
            </a:r>
            <a:r>
              <a:rPr lang="zh-TW" altLang="en-US" dirty="0" smtClean="0"/>
              <a:t>班吳佩怡同學榮獲第三名</a:t>
            </a:r>
            <a:endParaRPr lang="en-US" altLang="zh-TW" dirty="0" smtClean="0"/>
          </a:p>
          <a:p>
            <a:r>
              <a:rPr lang="zh-TW" altLang="en-US" dirty="0" smtClean="0"/>
              <a:t>感謝王信程老師、魏貝如老師、簡如歆老師、陳惠珍老師、胡晏禎老師辛苦指導</a:t>
            </a:r>
            <a:endParaRPr lang="en-US" altLang="zh-TW"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宜蘭縣</a:t>
            </a:r>
            <a:r>
              <a:rPr lang="en-US" altLang="zh-TW" dirty="0" smtClean="0"/>
              <a:t>103</a:t>
            </a:r>
            <a:r>
              <a:rPr lang="zh-TW" altLang="en-US" dirty="0" smtClean="0"/>
              <a:t>學年度</a:t>
            </a:r>
            <a:r>
              <a:rPr lang="en-US" altLang="zh-TW" dirty="0" smtClean="0"/>
              <a:t>English Easy Go</a:t>
            </a:r>
            <a:r>
              <a:rPr lang="zh-TW" altLang="en-US" dirty="0" smtClean="0"/>
              <a:t>比賽</a:t>
            </a:r>
            <a:r>
              <a:rPr lang="en-US" altLang="zh-TW" sz="2000" dirty="0" smtClean="0"/>
              <a:t>1040418</a:t>
            </a:r>
            <a:endParaRPr lang="zh-TW" altLang="en-US" dirty="0"/>
          </a:p>
        </p:txBody>
      </p:sp>
      <p:sp>
        <p:nvSpPr>
          <p:cNvPr id="3" name="內容版面配置區 2"/>
          <p:cNvSpPr>
            <a:spLocks noGrp="1"/>
          </p:cNvSpPr>
          <p:nvPr>
            <p:ph idx="1"/>
          </p:nvPr>
        </p:nvSpPr>
        <p:spPr/>
        <p:txBody>
          <a:bodyPr>
            <a:normAutofit fontScale="85000" lnSpcReduction="20000"/>
          </a:bodyPr>
          <a:lstStyle/>
          <a:p>
            <a:r>
              <a:rPr lang="zh-TW" altLang="en-US" dirty="0" smtClean="0"/>
              <a:t>國中英語讀者劇場比賽，本校榮獲第二名</a:t>
            </a:r>
            <a:endParaRPr lang="en-US" altLang="zh-TW" dirty="0" smtClean="0"/>
          </a:p>
          <a:p>
            <a:r>
              <a:rPr lang="zh-TW" altLang="en-US" dirty="0" smtClean="0"/>
              <a:t>得獎同學如下：</a:t>
            </a:r>
            <a:br>
              <a:rPr lang="zh-TW" altLang="en-US" dirty="0" smtClean="0"/>
            </a:br>
            <a:r>
              <a:rPr lang="en-US" altLang="zh-TW" dirty="0" smtClean="0"/>
              <a:t>701</a:t>
            </a:r>
            <a:r>
              <a:rPr lang="zh-TW" altLang="en-US" dirty="0" smtClean="0"/>
              <a:t>邱梓嫣</a:t>
            </a:r>
            <a:br>
              <a:rPr lang="zh-TW" altLang="en-US" dirty="0" smtClean="0"/>
            </a:br>
            <a:r>
              <a:rPr lang="en-US" altLang="zh-TW" dirty="0" smtClean="0"/>
              <a:t>702</a:t>
            </a:r>
            <a:r>
              <a:rPr lang="zh-TW" altLang="en-US" dirty="0" smtClean="0"/>
              <a:t>周于婷</a:t>
            </a:r>
            <a:br>
              <a:rPr lang="zh-TW" altLang="en-US" dirty="0" smtClean="0"/>
            </a:br>
            <a:r>
              <a:rPr lang="en-US" altLang="zh-TW" dirty="0" smtClean="0"/>
              <a:t>707</a:t>
            </a:r>
            <a:r>
              <a:rPr lang="zh-TW" altLang="en-US" dirty="0" smtClean="0"/>
              <a:t>陳怡恩</a:t>
            </a:r>
            <a:br>
              <a:rPr lang="zh-TW" altLang="en-US" dirty="0" smtClean="0"/>
            </a:br>
            <a:r>
              <a:rPr lang="en-US" altLang="zh-TW" dirty="0" smtClean="0"/>
              <a:t>708</a:t>
            </a:r>
            <a:r>
              <a:rPr lang="zh-TW" altLang="en-US" dirty="0" smtClean="0"/>
              <a:t>郭佳佳</a:t>
            </a:r>
            <a:br>
              <a:rPr lang="zh-TW" altLang="en-US" dirty="0" smtClean="0"/>
            </a:br>
            <a:r>
              <a:rPr lang="en-US" altLang="zh-TW" dirty="0" smtClean="0"/>
              <a:t>708</a:t>
            </a:r>
            <a:r>
              <a:rPr lang="zh-TW" altLang="en-US" dirty="0" smtClean="0"/>
              <a:t>簡以恩</a:t>
            </a:r>
            <a:br>
              <a:rPr lang="zh-TW" altLang="en-US" dirty="0" smtClean="0"/>
            </a:br>
            <a:r>
              <a:rPr lang="en-US" altLang="zh-TW" dirty="0" smtClean="0"/>
              <a:t>711</a:t>
            </a:r>
            <a:r>
              <a:rPr lang="zh-TW" altLang="en-US" dirty="0" smtClean="0"/>
              <a:t>張舒晴</a:t>
            </a:r>
            <a:br>
              <a:rPr lang="zh-TW" altLang="en-US" dirty="0" smtClean="0"/>
            </a:br>
            <a:r>
              <a:rPr lang="en-US" altLang="zh-TW" dirty="0" smtClean="0"/>
              <a:t>714</a:t>
            </a:r>
            <a:r>
              <a:rPr lang="zh-TW" altLang="en-US" dirty="0" smtClean="0"/>
              <a:t>鄭捷勻</a:t>
            </a:r>
            <a:br>
              <a:rPr lang="zh-TW" altLang="en-US" dirty="0" smtClean="0"/>
            </a:br>
            <a:r>
              <a:rPr lang="en-US" altLang="zh-TW" dirty="0" smtClean="0"/>
              <a:t>715</a:t>
            </a:r>
            <a:r>
              <a:rPr lang="zh-TW" altLang="en-US" dirty="0" smtClean="0"/>
              <a:t>呂函頤</a:t>
            </a:r>
            <a:br>
              <a:rPr lang="zh-TW" altLang="en-US" dirty="0" smtClean="0"/>
            </a:br>
            <a:r>
              <a:rPr lang="zh-TW" altLang="en-US" dirty="0" smtClean="0"/>
              <a:t/>
            </a:r>
            <a:br>
              <a:rPr lang="zh-TW" altLang="en-US" dirty="0" smtClean="0"/>
            </a:br>
            <a:r>
              <a:rPr lang="zh-TW" altLang="en-US" dirty="0" smtClean="0"/>
              <a:t>感謝簡興東老師、楊建興老師、張心慧老師、胡宇婷老師、張傑銘老師辛苦指導　</a:t>
            </a:r>
            <a:endParaRPr lang="zh-TW"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宜蘭縣</a:t>
            </a:r>
            <a:r>
              <a:rPr lang="en-US" altLang="zh-TW" dirty="0" smtClean="0"/>
              <a:t>103</a:t>
            </a:r>
            <a:r>
              <a:rPr lang="zh-TW" altLang="en-US" dirty="0" smtClean="0"/>
              <a:t>學年度</a:t>
            </a:r>
            <a:r>
              <a:rPr lang="en-US" altLang="zh-TW" dirty="0" smtClean="0"/>
              <a:t>English Easy Go</a:t>
            </a:r>
            <a:r>
              <a:rPr lang="zh-TW" altLang="en-US" dirty="0" smtClean="0"/>
              <a:t>比賽</a:t>
            </a:r>
            <a:endParaRPr lang="zh-TW" altLang="en-US" dirty="0"/>
          </a:p>
        </p:txBody>
      </p:sp>
      <p:sp>
        <p:nvSpPr>
          <p:cNvPr id="3" name="內容版面配置區 2"/>
          <p:cNvSpPr>
            <a:spLocks noGrp="1"/>
          </p:cNvSpPr>
          <p:nvPr>
            <p:ph idx="1"/>
          </p:nvPr>
        </p:nvSpPr>
        <p:spPr>
          <a:xfrm>
            <a:off x="457200" y="1600200"/>
            <a:ext cx="8363272" cy="4525963"/>
          </a:xfrm>
        </p:spPr>
        <p:txBody>
          <a:bodyPr/>
          <a:lstStyle/>
          <a:p>
            <a:r>
              <a:rPr lang="zh-TW" altLang="en-US" dirty="0" smtClean="0"/>
              <a:t>國中英語歌唱比賽，本校</a:t>
            </a:r>
            <a:r>
              <a:rPr lang="en-US" altLang="zh-TW" dirty="0" smtClean="0"/>
              <a:t>822</a:t>
            </a:r>
            <a:r>
              <a:rPr lang="zh-TW" altLang="en-US" dirty="0" smtClean="0"/>
              <a:t>班榮獲第二名</a:t>
            </a:r>
            <a:r>
              <a:rPr lang="en-US" altLang="zh-TW" dirty="0" smtClean="0"/>
              <a:t>!!</a:t>
            </a:r>
          </a:p>
          <a:p>
            <a:r>
              <a:rPr lang="zh-TW" altLang="en-US" dirty="0" smtClean="0"/>
              <a:t>感謝呂怡萱老師、黃頌真老師、塗淑珍老師、林濤音老師、黃珮綺老師、康恩凱老師、卓子文老師、石千芳老師、蘇舜賢老師辛苦指導　</a:t>
            </a:r>
            <a:endParaRPr lang="zh-TW"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賀</a:t>
            </a:r>
            <a:r>
              <a:rPr lang="en-US" altLang="zh-TW" dirty="0" smtClean="0"/>
              <a:t>!! 104</a:t>
            </a:r>
            <a:r>
              <a:rPr lang="zh-TW" altLang="en-US" dirty="0" smtClean="0"/>
              <a:t>年宜蘭縣技藝競賽 食品職群 成績</a:t>
            </a:r>
            <a:r>
              <a:rPr lang="en-US" altLang="zh-TW" sz="2200" dirty="0" smtClean="0"/>
              <a:t>1040418</a:t>
            </a:r>
            <a:endParaRPr lang="zh-TW" altLang="en-US" dirty="0"/>
          </a:p>
        </p:txBody>
      </p:sp>
      <p:sp>
        <p:nvSpPr>
          <p:cNvPr id="3" name="內容版面配置區 2"/>
          <p:cNvSpPr>
            <a:spLocks noGrp="1"/>
          </p:cNvSpPr>
          <p:nvPr>
            <p:ph idx="1"/>
          </p:nvPr>
        </p:nvSpPr>
        <p:spPr/>
        <p:txBody>
          <a:bodyPr/>
          <a:lstStyle/>
          <a:p>
            <a:r>
              <a:rPr lang="zh-TW" altLang="en-US" dirty="0" smtClean="0"/>
              <a:t>佳作</a:t>
            </a:r>
            <a:r>
              <a:rPr lang="en-US" altLang="zh-TW" dirty="0" smtClean="0"/>
              <a:t>:916</a:t>
            </a:r>
            <a:r>
              <a:rPr lang="zh-TW" altLang="en-US" dirty="0" smtClean="0"/>
              <a:t>林宥吟</a:t>
            </a:r>
            <a:r>
              <a:rPr lang="en-US" altLang="zh-TW" dirty="0" smtClean="0"/>
              <a:t>/</a:t>
            </a:r>
          </a:p>
          <a:p>
            <a:r>
              <a:rPr lang="zh-TW" altLang="en-US" dirty="0" smtClean="0"/>
              <a:t>佳作</a:t>
            </a:r>
            <a:r>
              <a:rPr lang="en-US" altLang="zh-TW" dirty="0" smtClean="0"/>
              <a:t>:903</a:t>
            </a:r>
            <a:r>
              <a:rPr lang="zh-TW" altLang="en-US" dirty="0" smtClean="0"/>
              <a:t>林湘婷</a:t>
            </a:r>
            <a:r>
              <a:rPr lang="en-US" altLang="zh-TW" dirty="0" smtClean="0"/>
              <a:t>/</a:t>
            </a:r>
          </a:p>
          <a:p>
            <a:r>
              <a:rPr lang="zh-TW" altLang="en-US" dirty="0" smtClean="0"/>
              <a:t>佳作</a:t>
            </a:r>
            <a:r>
              <a:rPr lang="en-US" altLang="zh-TW" dirty="0" smtClean="0"/>
              <a:t>:910</a:t>
            </a:r>
            <a:r>
              <a:rPr lang="zh-TW" altLang="en-US" dirty="0" smtClean="0"/>
              <a:t>陳品宇</a:t>
            </a:r>
            <a:endParaRPr lang="zh-TW"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104</a:t>
            </a:r>
            <a:r>
              <a:rPr lang="zh-TW" altLang="en-US" dirty="0" smtClean="0"/>
              <a:t>年宜蘭縣中小學溜冰錦標賽艧</a:t>
            </a:r>
            <a:endParaRPr lang="zh-TW" altLang="en-US" dirty="0"/>
          </a:p>
        </p:txBody>
      </p:sp>
      <p:sp>
        <p:nvSpPr>
          <p:cNvPr id="3" name="內容版面配置區 2"/>
          <p:cNvSpPr>
            <a:spLocks noGrp="1"/>
          </p:cNvSpPr>
          <p:nvPr>
            <p:ph idx="1"/>
          </p:nvPr>
        </p:nvSpPr>
        <p:spPr/>
        <p:txBody>
          <a:bodyPr/>
          <a:lstStyle/>
          <a:p>
            <a:r>
              <a:rPr lang="zh-TW" altLang="en-US" dirty="0" smtClean="0"/>
              <a:t>國中女子新人甲組</a:t>
            </a:r>
            <a:r>
              <a:rPr lang="en-US" altLang="zh-TW" dirty="0" smtClean="0"/>
              <a:t>600</a:t>
            </a:r>
            <a:r>
              <a:rPr lang="zh-TW" altLang="en-US" dirty="0" smtClean="0"/>
              <a:t>公尺計時賽第一名</a:t>
            </a:r>
            <a:endParaRPr lang="en-US" altLang="zh-TW" dirty="0" smtClean="0"/>
          </a:p>
          <a:p>
            <a:r>
              <a:rPr lang="en-US" altLang="zh-TW" dirty="0" smtClean="0"/>
              <a:t>905</a:t>
            </a:r>
            <a:r>
              <a:rPr lang="zh-TW" altLang="en-US" smtClean="0"/>
              <a:t>林妤潔。　</a:t>
            </a:r>
            <a:endParaRPr lang="zh-TW"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8229600" cy="1143000"/>
          </a:xfrm>
        </p:spPr>
        <p:txBody>
          <a:bodyPr>
            <a:normAutofit fontScale="90000"/>
          </a:bodyPr>
          <a:lstStyle/>
          <a:p>
            <a:r>
              <a:rPr lang="zh-TW" altLang="en-US" dirty="0" smtClean="0"/>
              <a:t>宜蘭縣</a:t>
            </a:r>
            <a:r>
              <a:rPr lang="en-US" altLang="zh-TW" dirty="0" smtClean="0"/>
              <a:t>104</a:t>
            </a:r>
            <a:r>
              <a:rPr lang="zh-TW" altLang="en-US" dirty="0" smtClean="0"/>
              <a:t>年度國民中小學科學展覽會比賽</a:t>
            </a:r>
            <a:r>
              <a:rPr lang="en-US" altLang="zh-TW" sz="2700" dirty="0" smtClean="0"/>
              <a:t>1040425</a:t>
            </a:r>
            <a:endParaRPr lang="zh-TW" altLang="en-US" dirty="0"/>
          </a:p>
        </p:txBody>
      </p:sp>
      <p:graphicFrame>
        <p:nvGraphicFramePr>
          <p:cNvPr id="4" name="內容版面配置區 3"/>
          <p:cNvGraphicFramePr>
            <a:graphicFrameLocks noGrp="1"/>
          </p:cNvGraphicFramePr>
          <p:nvPr>
            <p:ph idx="1"/>
          </p:nvPr>
        </p:nvGraphicFramePr>
        <p:xfrm>
          <a:off x="0" y="1268763"/>
          <a:ext cx="9144000" cy="5589238"/>
        </p:xfrm>
        <a:graphic>
          <a:graphicData uri="http://schemas.openxmlformats.org/drawingml/2006/table">
            <a:tbl>
              <a:tblPr firstRow="1" bandRow="1">
                <a:tableStyleId>{5C22544A-7EE6-4342-B048-85BDC9FD1C3A}</a:tableStyleId>
              </a:tblPr>
              <a:tblGrid>
                <a:gridCol w="1115616"/>
                <a:gridCol w="1008112"/>
                <a:gridCol w="1296144"/>
                <a:gridCol w="2676128"/>
                <a:gridCol w="1524000"/>
                <a:gridCol w="1524000"/>
              </a:tblGrid>
              <a:tr h="387202">
                <a:tc>
                  <a:txBody>
                    <a:bodyPr/>
                    <a:lstStyle/>
                    <a:p>
                      <a:pPr algn="ctr" fontAlgn="ctr"/>
                      <a:r>
                        <a:rPr lang="zh-TW" altLang="en-US" sz="1600" b="0" i="0" u="none" strike="noStrike" dirty="0">
                          <a:solidFill>
                            <a:srgbClr val="000000"/>
                          </a:solidFill>
                          <a:latin typeface="微軟正黑體"/>
                        </a:rPr>
                        <a:t>組別</a:t>
                      </a:r>
                    </a:p>
                  </a:txBody>
                  <a:tcPr marL="6350" marR="6350" marT="6350" marB="0" anchor="ctr"/>
                </a:tc>
                <a:tc>
                  <a:txBody>
                    <a:bodyPr/>
                    <a:lstStyle/>
                    <a:p>
                      <a:pPr algn="ctr" fontAlgn="ctr"/>
                      <a:r>
                        <a:rPr lang="zh-TW" altLang="en-US" sz="1600" b="0" i="0" u="none" strike="noStrike">
                          <a:solidFill>
                            <a:srgbClr val="000000"/>
                          </a:solidFill>
                          <a:latin typeface="微軟正黑體"/>
                        </a:rPr>
                        <a:t>名次</a:t>
                      </a:r>
                    </a:p>
                  </a:txBody>
                  <a:tcPr marL="6350" marR="6350" marT="6350" marB="0" anchor="ctr"/>
                </a:tc>
                <a:tc>
                  <a:txBody>
                    <a:bodyPr/>
                    <a:lstStyle/>
                    <a:p>
                      <a:pPr algn="ctr" fontAlgn="ctr"/>
                      <a:r>
                        <a:rPr lang="zh-TW" altLang="en-US" sz="1600" b="0" i="0" u="none" strike="noStrike">
                          <a:solidFill>
                            <a:srgbClr val="000000"/>
                          </a:solidFill>
                          <a:latin typeface="微軟正黑體"/>
                        </a:rPr>
                        <a:t>特別獎</a:t>
                      </a:r>
                    </a:p>
                  </a:txBody>
                  <a:tcPr marL="6350" marR="6350" marT="6350" marB="0" anchor="ctr"/>
                </a:tc>
                <a:tc>
                  <a:txBody>
                    <a:bodyPr/>
                    <a:lstStyle/>
                    <a:p>
                      <a:pPr algn="ctr" fontAlgn="ctr"/>
                      <a:r>
                        <a:rPr lang="zh-TW" altLang="en-US" sz="1800" b="0" i="0" u="none" strike="noStrike">
                          <a:solidFill>
                            <a:srgbClr val="000000"/>
                          </a:solidFill>
                          <a:latin typeface="微軟正黑體"/>
                        </a:rPr>
                        <a:t>作品名稱</a:t>
                      </a:r>
                    </a:p>
                  </a:txBody>
                  <a:tcPr marL="6350" marR="6350" marT="6350" marB="0" anchor="ctr"/>
                </a:tc>
                <a:tc>
                  <a:txBody>
                    <a:bodyPr/>
                    <a:lstStyle/>
                    <a:p>
                      <a:pPr algn="ctr" fontAlgn="ctr"/>
                      <a:r>
                        <a:rPr lang="zh-TW" altLang="en-US" sz="1800" b="0" i="0" u="none" strike="noStrike">
                          <a:solidFill>
                            <a:srgbClr val="000000"/>
                          </a:solidFill>
                          <a:latin typeface="微軟正黑體"/>
                        </a:rPr>
                        <a:t>指導老師</a:t>
                      </a:r>
                    </a:p>
                  </a:txBody>
                  <a:tcPr marL="6350" marR="6350" marT="6350" marB="0" anchor="ctr"/>
                </a:tc>
                <a:tc>
                  <a:txBody>
                    <a:bodyPr/>
                    <a:lstStyle/>
                    <a:p>
                      <a:pPr algn="ctr" fontAlgn="ctr"/>
                      <a:r>
                        <a:rPr lang="zh-TW" altLang="en-US" sz="1800" b="0" i="0" u="none" strike="noStrike">
                          <a:solidFill>
                            <a:srgbClr val="000000"/>
                          </a:solidFill>
                          <a:latin typeface="微軟正黑體"/>
                        </a:rPr>
                        <a:t>學生</a:t>
                      </a:r>
                    </a:p>
                  </a:txBody>
                  <a:tcPr marL="6350" marR="6350" marT="6350" marB="0" anchor="ctr"/>
                </a:tc>
              </a:tr>
              <a:tr h="1438749">
                <a:tc>
                  <a:txBody>
                    <a:bodyPr/>
                    <a:lstStyle/>
                    <a:p>
                      <a:pPr algn="ctr" fontAlgn="ctr"/>
                      <a:r>
                        <a:rPr lang="zh-TW" altLang="en-US" sz="1600" b="0" i="0" u="none" strike="noStrike" dirty="0">
                          <a:solidFill>
                            <a:srgbClr val="000000"/>
                          </a:solidFill>
                          <a:latin typeface="微軟正黑體"/>
                        </a:rPr>
                        <a:t>物理</a:t>
                      </a:r>
                    </a:p>
                  </a:txBody>
                  <a:tcPr marL="6350" marR="6350" marT="6350" marB="0" anchor="ctr"/>
                </a:tc>
                <a:tc>
                  <a:txBody>
                    <a:bodyPr/>
                    <a:lstStyle/>
                    <a:p>
                      <a:pPr algn="ctr" fontAlgn="ctr"/>
                      <a:r>
                        <a:rPr lang="zh-TW" altLang="en-US" sz="1600" b="0" i="0" u="none" strike="noStrike" dirty="0">
                          <a:solidFill>
                            <a:srgbClr val="000000"/>
                          </a:solidFill>
                          <a:latin typeface="微軟正黑體"/>
                        </a:rPr>
                        <a:t>第二名</a:t>
                      </a:r>
                    </a:p>
                  </a:txBody>
                  <a:tcPr marL="6350" marR="6350" marT="6350" marB="0" anchor="ctr"/>
                </a:tc>
                <a:tc>
                  <a:txBody>
                    <a:bodyPr/>
                    <a:lstStyle/>
                    <a:p>
                      <a:pPr algn="ctr" fontAlgn="ctr"/>
                      <a:r>
                        <a:rPr lang="zh-TW" altLang="en-US" sz="1600" b="0" i="0" u="none" strike="noStrike" dirty="0">
                          <a:solidFill>
                            <a:srgbClr val="000000"/>
                          </a:solidFill>
                          <a:latin typeface="微軟正黑體"/>
                        </a:rPr>
                        <a:t>最佳創意獎</a:t>
                      </a:r>
                    </a:p>
                  </a:txBody>
                  <a:tcPr marL="6350" marR="6350" marT="6350" marB="0" anchor="ctr"/>
                </a:tc>
                <a:tc>
                  <a:txBody>
                    <a:bodyPr/>
                    <a:lstStyle/>
                    <a:p>
                      <a:pPr algn="ctr" fontAlgn="ctr"/>
                      <a:r>
                        <a:rPr lang="zh-TW" altLang="en-US" sz="1800" b="0" i="0" u="none" strike="noStrike" dirty="0">
                          <a:solidFill>
                            <a:srgbClr val="000000"/>
                          </a:solidFill>
                          <a:latin typeface="微軟正黑體"/>
                        </a:rPr>
                        <a:t>叉指式交錯銅箔電極電容對金屬離子濃度測量之探討</a:t>
                      </a:r>
                    </a:p>
                  </a:txBody>
                  <a:tcPr marL="6350" marR="6350" marT="6350" marB="0" anchor="ctr"/>
                </a:tc>
                <a:tc>
                  <a:txBody>
                    <a:bodyPr/>
                    <a:lstStyle/>
                    <a:p>
                      <a:pPr algn="ctr" fontAlgn="ctr"/>
                      <a:r>
                        <a:rPr lang="zh-TW" altLang="en-US" sz="1800" b="0" i="0" u="none" strike="noStrike" dirty="0">
                          <a:solidFill>
                            <a:srgbClr val="000000"/>
                          </a:solidFill>
                          <a:latin typeface="微軟正黑體"/>
                        </a:rPr>
                        <a:t>李曉菁 黃立宇</a:t>
                      </a:r>
                    </a:p>
                  </a:txBody>
                  <a:tcPr marL="6350" marR="6350" marT="6350" marB="0" anchor="ctr"/>
                </a:tc>
                <a:tc>
                  <a:txBody>
                    <a:bodyPr/>
                    <a:lstStyle/>
                    <a:p>
                      <a:pPr algn="ctr" fontAlgn="ctr"/>
                      <a:r>
                        <a:rPr lang="zh-TW" altLang="en-US" sz="1800" b="0" i="0" u="none" strike="noStrike">
                          <a:solidFill>
                            <a:srgbClr val="000000"/>
                          </a:solidFill>
                          <a:latin typeface="微軟正黑體"/>
                        </a:rPr>
                        <a:t>尤彥融 林雍勳 游原煥</a:t>
                      </a:r>
                    </a:p>
                  </a:txBody>
                  <a:tcPr marL="6350" marR="6350" marT="6350" marB="0" anchor="ctr"/>
                </a:tc>
              </a:tr>
              <a:tr h="579477">
                <a:tc>
                  <a:txBody>
                    <a:bodyPr/>
                    <a:lstStyle/>
                    <a:p>
                      <a:pPr algn="ctr" fontAlgn="ctr"/>
                      <a:r>
                        <a:rPr lang="zh-TW" altLang="en-US" sz="1600" b="0" i="0" u="none" strike="noStrike">
                          <a:solidFill>
                            <a:srgbClr val="000000"/>
                          </a:solidFill>
                          <a:latin typeface="微軟正黑體"/>
                        </a:rPr>
                        <a:t>物理</a:t>
                      </a:r>
                    </a:p>
                  </a:txBody>
                  <a:tcPr marL="6350" marR="6350" marT="6350" marB="0" anchor="ctr"/>
                </a:tc>
                <a:tc>
                  <a:txBody>
                    <a:bodyPr/>
                    <a:lstStyle/>
                    <a:p>
                      <a:pPr algn="ctr" fontAlgn="ctr"/>
                      <a:r>
                        <a:rPr lang="zh-TW" altLang="en-US" sz="1600" b="0" i="0" u="none" strike="noStrike">
                          <a:solidFill>
                            <a:srgbClr val="000000"/>
                          </a:solidFill>
                          <a:latin typeface="微軟正黑體"/>
                        </a:rPr>
                        <a:t>第三名</a:t>
                      </a:r>
                    </a:p>
                  </a:txBody>
                  <a:tcPr marL="6350" marR="6350" marT="6350" marB="0" anchor="ctr"/>
                </a:tc>
                <a:tc>
                  <a:txBody>
                    <a:bodyPr/>
                    <a:lstStyle/>
                    <a:p>
                      <a:pPr algn="ctr" fontAlgn="ctr"/>
                      <a:r>
                        <a:rPr lang="zh-TW" altLang="en-US" sz="1600" b="0" i="0" u="none" strike="noStrike" dirty="0">
                          <a:solidFill>
                            <a:srgbClr val="000000"/>
                          </a:solidFill>
                          <a:latin typeface="微軟正黑體"/>
                        </a:rPr>
                        <a:t>　</a:t>
                      </a:r>
                    </a:p>
                  </a:txBody>
                  <a:tcPr marL="6350" marR="6350" marT="6350" marB="0" anchor="ctr"/>
                </a:tc>
                <a:tc>
                  <a:txBody>
                    <a:bodyPr/>
                    <a:lstStyle/>
                    <a:p>
                      <a:pPr algn="ctr" fontAlgn="ctr"/>
                      <a:r>
                        <a:rPr lang="zh-TW" altLang="en-US" sz="1800" b="0" i="0" u="none" strike="noStrike">
                          <a:solidFill>
                            <a:srgbClr val="000000"/>
                          </a:solidFill>
                          <a:latin typeface="微軟正黑體"/>
                        </a:rPr>
                        <a:t>光線「針」的會轉彎</a:t>
                      </a:r>
                    </a:p>
                  </a:txBody>
                  <a:tcPr marL="6350" marR="6350" marT="6350" marB="0" anchor="ctr"/>
                </a:tc>
                <a:tc>
                  <a:txBody>
                    <a:bodyPr/>
                    <a:lstStyle/>
                    <a:p>
                      <a:pPr algn="ctr" fontAlgn="ctr"/>
                      <a:r>
                        <a:rPr lang="zh-TW" altLang="en-US" sz="1800" b="0" i="0" u="none" strike="noStrike" dirty="0">
                          <a:solidFill>
                            <a:srgbClr val="000000"/>
                          </a:solidFill>
                          <a:latin typeface="微軟正黑體"/>
                        </a:rPr>
                        <a:t>黃立宇 李曉菁 </a:t>
                      </a:r>
                    </a:p>
                  </a:txBody>
                  <a:tcPr marL="6350" marR="6350" marT="6350" marB="0" anchor="ctr"/>
                </a:tc>
                <a:tc>
                  <a:txBody>
                    <a:bodyPr/>
                    <a:lstStyle/>
                    <a:p>
                      <a:pPr algn="ctr" fontAlgn="ctr"/>
                      <a:r>
                        <a:rPr lang="zh-TW" altLang="en-US" sz="1800" b="0" i="0" u="none" strike="noStrike">
                          <a:solidFill>
                            <a:srgbClr val="000000"/>
                          </a:solidFill>
                          <a:latin typeface="微軟正黑體"/>
                        </a:rPr>
                        <a:t>何采芝</a:t>
                      </a:r>
                    </a:p>
                  </a:txBody>
                  <a:tcPr marL="6350" marR="6350" marT="6350" marB="0" anchor="ctr"/>
                </a:tc>
              </a:tr>
              <a:tr h="579477">
                <a:tc>
                  <a:txBody>
                    <a:bodyPr/>
                    <a:lstStyle/>
                    <a:p>
                      <a:pPr algn="ctr" fontAlgn="ctr"/>
                      <a:r>
                        <a:rPr lang="zh-TW" altLang="en-US" sz="1600" b="0" i="0" u="none" strike="noStrike">
                          <a:solidFill>
                            <a:srgbClr val="000000"/>
                          </a:solidFill>
                          <a:latin typeface="微軟正黑體"/>
                        </a:rPr>
                        <a:t>生物</a:t>
                      </a:r>
                    </a:p>
                  </a:txBody>
                  <a:tcPr marL="6350" marR="6350" marT="6350" marB="0" anchor="ctr"/>
                </a:tc>
                <a:tc>
                  <a:txBody>
                    <a:bodyPr/>
                    <a:lstStyle/>
                    <a:p>
                      <a:pPr algn="ctr" fontAlgn="ctr"/>
                      <a:r>
                        <a:rPr lang="zh-TW" altLang="en-US" sz="1600" b="0" i="0" u="none" strike="noStrike">
                          <a:solidFill>
                            <a:srgbClr val="000000"/>
                          </a:solidFill>
                          <a:latin typeface="微軟正黑體"/>
                        </a:rPr>
                        <a:t>第三名</a:t>
                      </a:r>
                    </a:p>
                  </a:txBody>
                  <a:tcPr marL="6350" marR="6350" marT="6350" marB="0" anchor="ctr"/>
                </a:tc>
                <a:tc>
                  <a:txBody>
                    <a:bodyPr/>
                    <a:lstStyle/>
                    <a:p>
                      <a:pPr algn="ctr" fontAlgn="ctr"/>
                      <a:r>
                        <a:rPr lang="zh-TW" altLang="en-US" sz="1600" b="0" i="0" u="none" strike="noStrike" dirty="0">
                          <a:solidFill>
                            <a:srgbClr val="000000"/>
                          </a:solidFill>
                          <a:latin typeface="微軟正黑體"/>
                        </a:rPr>
                        <a:t>　</a:t>
                      </a:r>
                    </a:p>
                  </a:txBody>
                  <a:tcPr marL="6350" marR="6350" marT="6350" marB="0" anchor="ctr"/>
                </a:tc>
                <a:tc>
                  <a:txBody>
                    <a:bodyPr/>
                    <a:lstStyle/>
                    <a:p>
                      <a:pPr algn="ctr" fontAlgn="ctr"/>
                      <a:r>
                        <a:rPr lang="zh-TW" altLang="en-US" sz="1800" b="0" i="0" u="none" strike="noStrike">
                          <a:solidFill>
                            <a:srgbClr val="000000"/>
                          </a:solidFill>
                          <a:latin typeface="微軟正黑體"/>
                        </a:rPr>
                        <a:t>發黴了沒</a:t>
                      </a:r>
                    </a:p>
                  </a:txBody>
                  <a:tcPr marL="6350" marR="6350" marT="6350" marB="0" anchor="ctr"/>
                </a:tc>
                <a:tc>
                  <a:txBody>
                    <a:bodyPr/>
                    <a:lstStyle/>
                    <a:p>
                      <a:pPr algn="ctr" fontAlgn="ctr"/>
                      <a:r>
                        <a:rPr lang="zh-TW" altLang="en-US" sz="1800" b="0" i="0" u="none" strike="noStrike" dirty="0">
                          <a:solidFill>
                            <a:srgbClr val="000000"/>
                          </a:solidFill>
                          <a:latin typeface="微軟正黑體"/>
                        </a:rPr>
                        <a:t>林宛青</a:t>
                      </a:r>
                    </a:p>
                  </a:txBody>
                  <a:tcPr marL="6350" marR="6350" marT="6350" marB="0" anchor="ctr"/>
                </a:tc>
                <a:tc>
                  <a:txBody>
                    <a:bodyPr/>
                    <a:lstStyle/>
                    <a:p>
                      <a:pPr algn="ctr" fontAlgn="t"/>
                      <a:r>
                        <a:rPr lang="zh-TW" altLang="en-US" sz="1800" b="0" i="0" u="none" strike="noStrike" dirty="0">
                          <a:solidFill>
                            <a:srgbClr val="000000"/>
                          </a:solidFill>
                          <a:latin typeface="微軟正黑體"/>
                        </a:rPr>
                        <a:t>陳鍇瀚 游承諺</a:t>
                      </a:r>
                    </a:p>
                  </a:txBody>
                  <a:tcPr marL="6350" marR="6350" marT="6350" marB="0"/>
                </a:tc>
              </a:tr>
              <a:tr h="579477">
                <a:tc>
                  <a:txBody>
                    <a:bodyPr/>
                    <a:lstStyle/>
                    <a:p>
                      <a:pPr algn="ctr" fontAlgn="ctr"/>
                      <a:r>
                        <a:rPr lang="zh-TW" altLang="en-US" sz="1600" b="0" i="0" u="none" strike="noStrike">
                          <a:solidFill>
                            <a:srgbClr val="000000"/>
                          </a:solidFill>
                          <a:latin typeface="微軟正黑體"/>
                        </a:rPr>
                        <a:t>應科</a:t>
                      </a:r>
                    </a:p>
                  </a:txBody>
                  <a:tcPr marL="6350" marR="6350" marT="6350" marB="0" anchor="ctr"/>
                </a:tc>
                <a:tc>
                  <a:txBody>
                    <a:bodyPr/>
                    <a:lstStyle/>
                    <a:p>
                      <a:pPr algn="ctr" fontAlgn="ctr"/>
                      <a:r>
                        <a:rPr lang="zh-TW" altLang="en-US" sz="1600" b="0" i="0" u="none" strike="noStrike">
                          <a:solidFill>
                            <a:srgbClr val="000000"/>
                          </a:solidFill>
                          <a:latin typeface="微軟正黑體"/>
                        </a:rPr>
                        <a:t>第二名</a:t>
                      </a:r>
                    </a:p>
                  </a:txBody>
                  <a:tcPr marL="6350" marR="6350" marT="6350" marB="0" anchor="ctr"/>
                </a:tc>
                <a:tc>
                  <a:txBody>
                    <a:bodyPr/>
                    <a:lstStyle/>
                    <a:p>
                      <a:pPr algn="ctr" fontAlgn="ctr"/>
                      <a:r>
                        <a:rPr lang="zh-TW" altLang="en-US" sz="1600" b="0" i="0" u="none" strike="noStrike" dirty="0">
                          <a:solidFill>
                            <a:srgbClr val="000000"/>
                          </a:solidFill>
                          <a:latin typeface="微軟正黑體"/>
                        </a:rPr>
                        <a:t>　</a:t>
                      </a:r>
                    </a:p>
                  </a:txBody>
                  <a:tcPr marL="6350" marR="6350" marT="6350" marB="0" anchor="ctr"/>
                </a:tc>
                <a:tc>
                  <a:txBody>
                    <a:bodyPr/>
                    <a:lstStyle/>
                    <a:p>
                      <a:pPr algn="ctr" fontAlgn="ctr"/>
                      <a:r>
                        <a:rPr lang="zh-TW" altLang="en-US" sz="1800" b="0" i="0" u="none" strike="noStrike">
                          <a:solidFill>
                            <a:srgbClr val="000000"/>
                          </a:solidFill>
                          <a:latin typeface="微軟正黑體"/>
                        </a:rPr>
                        <a:t>獨居安全系統</a:t>
                      </a:r>
                    </a:p>
                  </a:txBody>
                  <a:tcPr marL="6350" marR="6350" marT="6350" marB="0" anchor="ctr"/>
                </a:tc>
                <a:tc>
                  <a:txBody>
                    <a:bodyPr/>
                    <a:lstStyle/>
                    <a:p>
                      <a:pPr algn="ctr" fontAlgn="ctr"/>
                      <a:r>
                        <a:rPr lang="zh-TW" altLang="en-US" sz="1800" b="0" i="0" u="none" strike="noStrike">
                          <a:solidFill>
                            <a:srgbClr val="000000"/>
                          </a:solidFill>
                          <a:latin typeface="微軟正黑體"/>
                        </a:rPr>
                        <a:t>簡貝如 李俊賢</a:t>
                      </a:r>
                    </a:p>
                  </a:txBody>
                  <a:tcPr marL="6350" marR="6350" marT="6350" marB="0" anchor="ctr"/>
                </a:tc>
                <a:tc>
                  <a:txBody>
                    <a:bodyPr/>
                    <a:lstStyle/>
                    <a:p>
                      <a:pPr algn="ctr" fontAlgn="ctr"/>
                      <a:r>
                        <a:rPr lang="zh-TW" altLang="en-US" sz="1800" b="0" i="0" u="none" strike="noStrike" dirty="0">
                          <a:solidFill>
                            <a:srgbClr val="000000"/>
                          </a:solidFill>
                          <a:latin typeface="微軟正黑體"/>
                        </a:rPr>
                        <a:t>林于湘 莊登富 徐曼紜</a:t>
                      </a:r>
                    </a:p>
                  </a:txBody>
                  <a:tcPr marL="6350" marR="6350" marT="6350" marB="0" anchor="ctr"/>
                </a:tc>
              </a:tr>
              <a:tr h="579477">
                <a:tc>
                  <a:txBody>
                    <a:bodyPr/>
                    <a:lstStyle/>
                    <a:p>
                      <a:pPr algn="ctr" fontAlgn="ctr"/>
                      <a:r>
                        <a:rPr lang="zh-TW" altLang="en-US" sz="1600" b="0" i="0" u="none" strike="noStrike">
                          <a:solidFill>
                            <a:srgbClr val="000000"/>
                          </a:solidFill>
                          <a:latin typeface="微軟正黑體"/>
                        </a:rPr>
                        <a:t>應科</a:t>
                      </a:r>
                    </a:p>
                  </a:txBody>
                  <a:tcPr marL="6350" marR="6350" marT="6350" marB="0" anchor="ctr"/>
                </a:tc>
                <a:tc>
                  <a:txBody>
                    <a:bodyPr/>
                    <a:lstStyle/>
                    <a:p>
                      <a:pPr algn="ctr" fontAlgn="ctr"/>
                      <a:r>
                        <a:rPr lang="zh-TW" altLang="en-US" sz="1600" b="0" i="0" u="none" strike="noStrike">
                          <a:solidFill>
                            <a:srgbClr val="000000"/>
                          </a:solidFill>
                          <a:latin typeface="微軟正黑體"/>
                        </a:rPr>
                        <a:t>第三名</a:t>
                      </a:r>
                    </a:p>
                  </a:txBody>
                  <a:tcPr marL="6350" marR="6350" marT="6350" marB="0" anchor="ctr"/>
                </a:tc>
                <a:tc>
                  <a:txBody>
                    <a:bodyPr/>
                    <a:lstStyle/>
                    <a:p>
                      <a:pPr algn="ctr" fontAlgn="ctr"/>
                      <a:r>
                        <a:rPr lang="zh-TW" altLang="en-US" sz="1600" b="0" i="0" u="none" strike="noStrike" dirty="0">
                          <a:solidFill>
                            <a:srgbClr val="000000"/>
                          </a:solidFill>
                          <a:latin typeface="微軟正黑體"/>
                        </a:rPr>
                        <a:t>　</a:t>
                      </a:r>
                    </a:p>
                  </a:txBody>
                  <a:tcPr marL="6350" marR="6350" marT="6350" marB="0" anchor="ctr"/>
                </a:tc>
                <a:tc>
                  <a:txBody>
                    <a:bodyPr/>
                    <a:lstStyle/>
                    <a:p>
                      <a:pPr algn="ctr" fontAlgn="ctr"/>
                      <a:r>
                        <a:rPr lang="zh-TW" altLang="en-US" sz="1800" b="0" i="0" u="none" strike="noStrike">
                          <a:solidFill>
                            <a:srgbClr val="000000"/>
                          </a:solidFill>
                          <a:latin typeface="微軟正黑體"/>
                        </a:rPr>
                        <a:t>你喝的飲料衛生</a:t>
                      </a:r>
                    </a:p>
                  </a:txBody>
                  <a:tcPr marL="6350" marR="6350" marT="6350" marB="0" anchor="ctr"/>
                </a:tc>
                <a:tc>
                  <a:txBody>
                    <a:bodyPr/>
                    <a:lstStyle/>
                    <a:p>
                      <a:pPr algn="ctr" fontAlgn="ctr"/>
                      <a:r>
                        <a:rPr lang="zh-TW" altLang="en-US" sz="1800" b="0" i="0" u="none" strike="noStrike">
                          <a:solidFill>
                            <a:srgbClr val="000000"/>
                          </a:solidFill>
                          <a:latin typeface="微軟正黑體"/>
                        </a:rPr>
                        <a:t>鍾宜真 林宛青</a:t>
                      </a:r>
                    </a:p>
                  </a:txBody>
                  <a:tcPr marL="6350" marR="6350" marT="6350" marB="0" anchor="ctr"/>
                </a:tc>
                <a:tc>
                  <a:txBody>
                    <a:bodyPr/>
                    <a:lstStyle/>
                    <a:p>
                      <a:pPr algn="ctr" fontAlgn="t"/>
                      <a:r>
                        <a:rPr lang="zh-TW" altLang="en-US" sz="1800" b="0" i="0" u="none" strike="noStrike" dirty="0" smtClean="0">
                          <a:solidFill>
                            <a:srgbClr val="000000"/>
                          </a:solidFill>
                          <a:latin typeface="微軟正黑體"/>
                        </a:rPr>
                        <a:t>謝明儒 </a:t>
                      </a:r>
                      <a:r>
                        <a:rPr lang="zh-TW" altLang="en-US" sz="1800" b="0" i="0" u="none" strike="noStrike" dirty="0">
                          <a:solidFill>
                            <a:srgbClr val="000000"/>
                          </a:solidFill>
                          <a:latin typeface="微軟正黑體"/>
                        </a:rPr>
                        <a:t>王心妤</a:t>
                      </a:r>
                    </a:p>
                  </a:txBody>
                  <a:tcPr marL="6350" marR="6350" marT="6350" marB="0"/>
                </a:tc>
              </a:tr>
              <a:tr h="579477">
                <a:tc>
                  <a:txBody>
                    <a:bodyPr/>
                    <a:lstStyle/>
                    <a:p>
                      <a:pPr algn="ctr" fontAlgn="ctr"/>
                      <a:r>
                        <a:rPr lang="zh-TW" altLang="en-US" sz="1600" b="0" i="0" u="none" strike="noStrike">
                          <a:solidFill>
                            <a:srgbClr val="000000"/>
                          </a:solidFill>
                          <a:latin typeface="微軟正黑體"/>
                        </a:rPr>
                        <a:t>數學</a:t>
                      </a:r>
                    </a:p>
                  </a:txBody>
                  <a:tcPr marL="6350" marR="6350" marT="6350" marB="0" anchor="ctr"/>
                </a:tc>
                <a:tc>
                  <a:txBody>
                    <a:bodyPr/>
                    <a:lstStyle/>
                    <a:p>
                      <a:pPr algn="ctr" fontAlgn="ctr"/>
                      <a:r>
                        <a:rPr lang="zh-TW" altLang="en-US" sz="1600" b="0" i="0" u="none" strike="noStrike" dirty="0">
                          <a:solidFill>
                            <a:srgbClr val="000000"/>
                          </a:solidFill>
                          <a:latin typeface="微軟正黑體"/>
                        </a:rPr>
                        <a:t>佳作</a:t>
                      </a:r>
                    </a:p>
                  </a:txBody>
                  <a:tcPr marL="6350" marR="6350" marT="6350" marB="0" anchor="ctr"/>
                </a:tc>
                <a:tc>
                  <a:txBody>
                    <a:bodyPr/>
                    <a:lstStyle/>
                    <a:p>
                      <a:pPr algn="ctr" fontAlgn="ctr"/>
                      <a:r>
                        <a:rPr lang="zh-TW" altLang="en-US" sz="1600" b="0" i="0" u="none" strike="noStrike" dirty="0">
                          <a:solidFill>
                            <a:srgbClr val="000000"/>
                          </a:solidFill>
                          <a:latin typeface="微軟正黑體"/>
                        </a:rPr>
                        <a:t>　</a:t>
                      </a:r>
                    </a:p>
                  </a:txBody>
                  <a:tcPr marL="6350" marR="6350" marT="6350" marB="0" anchor="ctr"/>
                </a:tc>
                <a:tc>
                  <a:txBody>
                    <a:bodyPr/>
                    <a:lstStyle/>
                    <a:p>
                      <a:pPr algn="ctr" fontAlgn="ctr"/>
                      <a:r>
                        <a:rPr lang="zh-TW" altLang="en-US" sz="1800" b="0" i="0" u="none" strike="noStrike">
                          <a:solidFill>
                            <a:srgbClr val="000000"/>
                          </a:solidFill>
                          <a:latin typeface="微軟正黑體"/>
                        </a:rPr>
                        <a:t>化矩為方</a:t>
                      </a:r>
                    </a:p>
                  </a:txBody>
                  <a:tcPr marL="6350" marR="6350" marT="6350" marB="0" anchor="ctr"/>
                </a:tc>
                <a:tc>
                  <a:txBody>
                    <a:bodyPr/>
                    <a:lstStyle/>
                    <a:p>
                      <a:pPr algn="ctr" fontAlgn="ctr"/>
                      <a:r>
                        <a:rPr lang="zh-TW" altLang="en-US" sz="1800" b="0" i="0" u="none" strike="noStrike">
                          <a:solidFill>
                            <a:srgbClr val="000000"/>
                          </a:solidFill>
                          <a:latin typeface="微軟正黑體"/>
                        </a:rPr>
                        <a:t>楊智婷</a:t>
                      </a:r>
                    </a:p>
                  </a:txBody>
                  <a:tcPr marL="6350" marR="6350" marT="6350" marB="0" anchor="ctr"/>
                </a:tc>
                <a:tc>
                  <a:txBody>
                    <a:bodyPr/>
                    <a:lstStyle/>
                    <a:p>
                      <a:pPr algn="ctr" fontAlgn="ctr"/>
                      <a:r>
                        <a:rPr lang="zh-TW" altLang="en-US" sz="1800" b="0" i="0" u="none" strike="noStrike" dirty="0">
                          <a:solidFill>
                            <a:srgbClr val="000000"/>
                          </a:solidFill>
                          <a:latin typeface="微軟正黑體"/>
                        </a:rPr>
                        <a:t>黃妍菱 黃穎豪 洪若瑜</a:t>
                      </a:r>
                    </a:p>
                  </a:txBody>
                  <a:tcPr marL="6350" marR="6350" marT="6350" marB="0" anchor="ctr"/>
                </a:tc>
              </a:tr>
              <a:tr h="865902">
                <a:tc>
                  <a:txBody>
                    <a:bodyPr/>
                    <a:lstStyle/>
                    <a:p>
                      <a:pPr algn="ctr" fontAlgn="ctr"/>
                      <a:r>
                        <a:rPr lang="zh-TW" altLang="en-US" sz="1600" b="0" i="0" u="none" strike="noStrike">
                          <a:solidFill>
                            <a:srgbClr val="000000"/>
                          </a:solidFill>
                          <a:latin typeface="微軟正黑體"/>
                        </a:rPr>
                        <a:t>數學</a:t>
                      </a:r>
                    </a:p>
                  </a:txBody>
                  <a:tcPr marL="6350" marR="6350" marT="6350" marB="0" anchor="ctr"/>
                </a:tc>
                <a:tc>
                  <a:txBody>
                    <a:bodyPr/>
                    <a:lstStyle/>
                    <a:p>
                      <a:pPr algn="ctr" fontAlgn="ctr"/>
                      <a:r>
                        <a:rPr lang="zh-TW" altLang="en-US" sz="1600" b="0" i="0" u="none" strike="noStrike" dirty="0">
                          <a:solidFill>
                            <a:srgbClr val="000000"/>
                          </a:solidFill>
                          <a:latin typeface="微軟正黑體"/>
                        </a:rPr>
                        <a:t>佳作</a:t>
                      </a:r>
                    </a:p>
                  </a:txBody>
                  <a:tcPr marL="6350" marR="6350" marT="6350" marB="0" anchor="ctr"/>
                </a:tc>
                <a:tc>
                  <a:txBody>
                    <a:bodyPr/>
                    <a:lstStyle/>
                    <a:p>
                      <a:pPr algn="ctr" fontAlgn="ctr"/>
                      <a:r>
                        <a:rPr lang="zh-TW" altLang="en-US" sz="1600" b="0" i="0" u="none" strike="noStrike">
                          <a:solidFill>
                            <a:srgbClr val="000000"/>
                          </a:solidFill>
                          <a:latin typeface="微軟正黑體"/>
                        </a:rPr>
                        <a:t>　</a:t>
                      </a:r>
                    </a:p>
                  </a:txBody>
                  <a:tcPr marL="6350" marR="6350" marT="6350" marB="0" anchor="ctr"/>
                </a:tc>
                <a:tc>
                  <a:txBody>
                    <a:bodyPr/>
                    <a:lstStyle/>
                    <a:p>
                      <a:pPr algn="ctr" fontAlgn="ctr"/>
                      <a:r>
                        <a:rPr lang="zh-TW" altLang="en-US" sz="1800" b="0" i="0" u="none" strike="noStrike">
                          <a:solidFill>
                            <a:srgbClr val="000000"/>
                          </a:solidFill>
                          <a:latin typeface="微軟正黑體"/>
                        </a:rPr>
                        <a:t>魔陣鋤田</a:t>
                      </a:r>
                      <a:r>
                        <a:rPr lang="en-US" altLang="zh-TW" sz="1800" b="0" i="0" u="none" strike="noStrike">
                          <a:solidFill>
                            <a:srgbClr val="000000"/>
                          </a:solidFill>
                          <a:latin typeface="微軟正黑體"/>
                        </a:rPr>
                        <a:t>~</a:t>
                      </a:r>
                      <a:r>
                        <a:rPr lang="zh-TW" altLang="en-US" sz="1800" b="0" i="0" u="none" strike="noStrike">
                          <a:solidFill>
                            <a:srgbClr val="000000"/>
                          </a:solidFill>
                          <a:latin typeface="微軟正黑體"/>
                        </a:rPr>
                        <a:t>田字區等值遊戲的擴張</a:t>
                      </a:r>
                    </a:p>
                  </a:txBody>
                  <a:tcPr marL="6350" marR="6350" marT="6350" marB="0" anchor="ctr"/>
                </a:tc>
                <a:tc>
                  <a:txBody>
                    <a:bodyPr/>
                    <a:lstStyle/>
                    <a:p>
                      <a:pPr algn="ctr" fontAlgn="ctr"/>
                      <a:r>
                        <a:rPr lang="zh-TW" altLang="en-US" sz="1800" b="0" i="0" u="none" strike="noStrike" dirty="0">
                          <a:solidFill>
                            <a:srgbClr val="000000"/>
                          </a:solidFill>
                          <a:latin typeface="微軟正黑體"/>
                        </a:rPr>
                        <a:t>莊依樹 </a:t>
                      </a:r>
                    </a:p>
                  </a:txBody>
                  <a:tcPr marL="6350" marR="6350" marT="6350" marB="0" anchor="ctr"/>
                </a:tc>
                <a:tc>
                  <a:txBody>
                    <a:bodyPr/>
                    <a:lstStyle/>
                    <a:p>
                      <a:pPr algn="ctr" fontAlgn="ctr"/>
                      <a:r>
                        <a:rPr lang="zh-TW" altLang="en-US" sz="1800" b="0" i="0" u="none" strike="noStrike" dirty="0">
                          <a:solidFill>
                            <a:srgbClr val="000000"/>
                          </a:solidFill>
                          <a:latin typeface="微軟正黑體"/>
                        </a:rPr>
                        <a:t>華珊瑩 黃群珏 林佳穎 </a:t>
                      </a:r>
                    </a:p>
                  </a:txBody>
                  <a:tcPr marL="6350" marR="6350" marT="6350" marB="0" anchor="ct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「第十四屆蘭陽少年文學獎」比賽</a:t>
            </a:r>
            <a:r>
              <a:rPr lang="en-US" altLang="zh-TW" sz="2200" dirty="0" smtClean="0"/>
              <a:t>1040501</a:t>
            </a:r>
            <a:endParaRPr lang="zh-TW" altLang="en-US" dirty="0"/>
          </a:p>
        </p:txBody>
      </p:sp>
      <p:sp>
        <p:nvSpPr>
          <p:cNvPr id="3" name="內容版面配置區 2"/>
          <p:cNvSpPr>
            <a:spLocks noGrp="1"/>
          </p:cNvSpPr>
          <p:nvPr>
            <p:ph idx="1"/>
          </p:nvPr>
        </p:nvSpPr>
        <p:spPr>
          <a:xfrm>
            <a:off x="457200" y="1600200"/>
            <a:ext cx="8579296" cy="4525963"/>
          </a:xfrm>
        </p:spPr>
        <p:txBody>
          <a:bodyPr>
            <a:normAutofit/>
          </a:bodyPr>
          <a:lstStyle/>
          <a:p>
            <a:r>
              <a:rPr lang="zh-TW" altLang="en-US" dirty="0" smtClean="0"/>
              <a:t>新詩第一名 </a:t>
            </a:r>
            <a:r>
              <a:rPr lang="en-US" altLang="zh-TW" dirty="0" smtClean="0"/>
              <a:t>907</a:t>
            </a:r>
            <a:r>
              <a:rPr lang="zh-TW" altLang="en-US" dirty="0" smtClean="0"/>
              <a:t>歐陽群 </a:t>
            </a:r>
            <a:r>
              <a:rPr lang="en-US" altLang="zh-TW" dirty="0" smtClean="0"/>
              <a:t>(</a:t>
            </a:r>
            <a:r>
              <a:rPr lang="zh-TW" altLang="en-US" dirty="0" smtClean="0"/>
              <a:t>指導老師</a:t>
            </a:r>
            <a:r>
              <a:rPr lang="en-US" altLang="zh-TW" dirty="0" smtClean="0"/>
              <a:t>-</a:t>
            </a:r>
            <a:r>
              <a:rPr lang="zh-TW" altLang="en-US" dirty="0" smtClean="0"/>
              <a:t>黃子娟老師</a:t>
            </a:r>
            <a:r>
              <a:rPr lang="en-US" altLang="zh-TW" dirty="0" smtClean="0"/>
              <a:t>)</a:t>
            </a:r>
            <a:br>
              <a:rPr lang="en-US" altLang="zh-TW" dirty="0" smtClean="0"/>
            </a:br>
            <a:r>
              <a:rPr lang="zh-TW" altLang="en-US" dirty="0" smtClean="0"/>
              <a:t>新詩第三名 </a:t>
            </a:r>
            <a:r>
              <a:rPr lang="en-US" altLang="zh-TW" dirty="0" smtClean="0"/>
              <a:t>915</a:t>
            </a:r>
            <a:r>
              <a:rPr lang="zh-TW" altLang="en-US" dirty="0" smtClean="0"/>
              <a:t>簡子恩 </a:t>
            </a:r>
            <a:r>
              <a:rPr lang="en-US" altLang="zh-TW" dirty="0" smtClean="0"/>
              <a:t>(</a:t>
            </a:r>
            <a:r>
              <a:rPr lang="zh-TW" altLang="en-US" dirty="0" smtClean="0"/>
              <a:t>指導老師</a:t>
            </a:r>
            <a:r>
              <a:rPr lang="en-US" altLang="zh-TW" dirty="0" smtClean="0"/>
              <a:t>-</a:t>
            </a:r>
            <a:r>
              <a:rPr lang="zh-TW" altLang="en-US" dirty="0" smtClean="0"/>
              <a:t>詹明杰老師</a:t>
            </a:r>
            <a:r>
              <a:rPr lang="en-US" altLang="zh-TW" dirty="0" smtClean="0"/>
              <a:t>)</a:t>
            </a:r>
            <a:br>
              <a:rPr lang="en-US" altLang="zh-TW" dirty="0" smtClean="0"/>
            </a:br>
            <a:r>
              <a:rPr lang="zh-TW" altLang="en-US" dirty="0" smtClean="0"/>
              <a:t>新詩 佳作 </a:t>
            </a:r>
            <a:r>
              <a:rPr lang="en-US" altLang="zh-TW" dirty="0" smtClean="0"/>
              <a:t>915</a:t>
            </a:r>
            <a:r>
              <a:rPr lang="zh-TW" altLang="en-US" dirty="0" smtClean="0"/>
              <a:t>鄭千晟 </a:t>
            </a:r>
            <a:r>
              <a:rPr lang="en-US" altLang="zh-TW" dirty="0" smtClean="0"/>
              <a:t>(</a:t>
            </a:r>
            <a:r>
              <a:rPr lang="zh-TW" altLang="en-US" dirty="0" smtClean="0"/>
              <a:t>指導老師</a:t>
            </a:r>
            <a:r>
              <a:rPr lang="en-US" altLang="zh-TW" dirty="0" smtClean="0"/>
              <a:t>-</a:t>
            </a:r>
            <a:r>
              <a:rPr lang="zh-TW" altLang="en-US" dirty="0" smtClean="0"/>
              <a:t>詹明杰老師</a:t>
            </a:r>
            <a:r>
              <a:rPr lang="en-US" altLang="zh-TW" dirty="0" smtClean="0"/>
              <a:t>)</a:t>
            </a:r>
            <a:br>
              <a:rPr lang="en-US" altLang="zh-TW" dirty="0" smtClean="0"/>
            </a:br>
            <a:r>
              <a:rPr lang="en-US" altLang="zh-TW" dirty="0" smtClean="0"/>
              <a:t>                    918</a:t>
            </a:r>
            <a:r>
              <a:rPr lang="zh-TW" altLang="en-US" dirty="0" smtClean="0"/>
              <a:t>游原煥 </a:t>
            </a:r>
            <a:r>
              <a:rPr lang="en-US" altLang="zh-TW" dirty="0" smtClean="0"/>
              <a:t>(</a:t>
            </a:r>
            <a:r>
              <a:rPr lang="zh-TW" altLang="en-US" dirty="0" smtClean="0"/>
              <a:t>指導老師</a:t>
            </a:r>
            <a:r>
              <a:rPr lang="en-US" altLang="zh-TW" dirty="0" smtClean="0"/>
              <a:t>-</a:t>
            </a:r>
            <a:r>
              <a:rPr lang="zh-TW" altLang="en-US" dirty="0" smtClean="0"/>
              <a:t>詹明杰老師</a:t>
            </a:r>
            <a:r>
              <a:rPr lang="en-US" altLang="zh-TW" dirty="0" smtClean="0"/>
              <a:t>)</a:t>
            </a:r>
            <a:br>
              <a:rPr lang="en-US" altLang="zh-TW" dirty="0" smtClean="0"/>
            </a:br>
            <a:r>
              <a:rPr lang="zh-TW" altLang="en-US" dirty="0" smtClean="0"/>
              <a:t>小說第一名 </a:t>
            </a:r>
            <a:r>
              <a:rPr lang="en-US" altLang="zh-TW" dirty="0" smtClean="0"/>
              <a:t>918</a:t>
            </a:r>
            <a:r>
              <a:rPr lang="zh-TW" altLang="en-US" dirty="0" smtClean="0"/>
              <a:t>譚 萱</a:t>
            </a:r>
            <a:br>
              <a:rPr lang="zh-TW" altLang="en-US" dirty="0" smtClean="0"/>
            </a:br>
            <a:r>
              <a:rPr lang="zh-TW" altLang="en-US" dirty="0" smtClean="0"/>
              <a:t>小說 佳作 </a:t>
            </a:r>
            <a:r>
              <a:rPr lang="en-US" altLang="zh-TW" dirty="0" smtClean="0"/>
              <a:t>823</a:t>
            </a:r>
            <a:r>
              <a:rPr lang="zh-TW" altLang="en-US" dirty="0" smtClean="0"/>
              <a:t>阮永綺 </a:t>
            </a:r>
            <a:r>
              <a:rPr lang="en-US" altLang="zh-TW" dirty="0" smtClean="0"/>
              <a:t>(</a:t>
            </a:r>
            <a:r>
              <a:rPr lang="zh-TW" altLang="en-US" dirty="0" smtClean="0"/>
              <a:t>指導老師</a:t>
            </a:r>
            <a:r>
              <a:rPr lang="en-US" altLang="zh-TW" dirty="0" smtClean="0"/>
              <a:t>-</a:t>
            </a:r>
            <a:r>
              <a:rPr lang="zh-TW" altLang="en-US" dirty="0" smtClean="0"/>
              <a:t>黃郁玲老師</a:t>
            </a:r>
            <a:r>
              <a:rPr lang="en-US" altLang="zh-TW" dirty="0" smtClean="0"/>
              <a:t>)</a:t>
            </a:r>
            <a:br>
              <a:rPr lang="en-US" altLang="zh-TW" dirty="0" smtClean="0"/>
            </a:br>
            <a:r>
              <a:rPr lang="en-US" altLang="zh-TW" dirty="0" smtClean="0"/>
              <a:t/>
            </a:r>
            <a:br>
              <a:rPr lang="en-US" altLang="zh-TW" dirty="0" smtClean="0"/>
            </a:br>
            <a:endParaRPr lang="zh-TW"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104</a:t>
            </a:r>
            <a:r>
              <a:rPr lang="zh-TW" altLang="en-US" dirty="0" smtClean="0"/>
              <a:t>年宜蘭縣全民國防教育學藝競賽成績優異</a:t>
            </a:r>
            <a:r>
              <a:rPr lang="en-US" altLang="zh-TW" dirty="0" smtClean="0"/>
              <a:t>1040511</a:t>
            </a:r>
            <a:endParaRPr lang="zh-TW" altLang="en-US" dirty="0"/>
          </a:p>
        </p:txBody>
      </p:sp>
      <p:sp>
        <p:nvSpPr>
          <p:cNvPr id="3" name="內容版面配置區 2"/>
          <p:cNvSpPr>
            <a:spLocks noGrp="1"/>
          </p:cNvSpPr>
          <p:nvPr>
            <p:ph idx="1"/>
          </p:nvPr>
        </p:nvSpPr>
        <p:spPr/>
        <p:txBody>
          <a:bodyPr>
            <a:normAutofit fontScale="85000" lnSpcReduction="20000"/>
          </a:bodyPr>
          <a:lstStyle/>
          <a:p>
            <a:r>
              <a:rPr lang="zh-TW" altLang="en-US" dirty="0" smtClean="0"/>
              <a:t>海報競賽國中組得獎名單</a:t>
            </a:r>
            <a:br>
              <a:rPr lang="zh-TW" altLang="en-US" dirty="0" smtClean="0"/>
            </a:br>
            <a:r>
              <a:rPr lang="zh-TW" altLang="en-US" dirty="0" smtClean="0"/>
              <a:t>名次學校名稱 </a:t>
            </a:r>
            <a:br>
              <a:rPr lang="zh-TW" altLang="en-US" dirty="0" smtClean="0"/>
            </a:br>
            <a:r>
              <a:rPr lang="en-US" altLang="zh-TW" dirty="0" smtClean="0"/>
              <a:t>1</a:t>
            </a:r>
            <a:r>
              <a:rPr lang="zh-TW" altLang="en-US" dirty="0" smtClean="0"/>
              <a:t>第一名復興國中</a:t>
            </a:r>
            <a:endParaRPr lang="en-US" altLang="zh-TW" dirty="0" smtClean="0"/>
          </a:p>
          <a:p>
            <a:r>
              <a:rPr lang="zh-TW" altLang="en-US" dirty="0" smtClean="0"/>
              <a:t>作 者： </a:t>
            </a:r>
            <a:r>
              <a:rPr lang="en-US" altLang="zh-TW" dirty="0" smtClean="0"/>
              <a:t>705</a:t>
            </a:r>
            <a:r>
              <a:rPr lang="zh-TW" altLang="en-US" dirty="0" smtClean="0"/>
              <a:t>程士蘋、簡卲庭  </a:t>
            </a:r>
            <a:r>
              <a:rPr lang="en-US" altLang="zh-TW" dirty="0" smtClean="0"/>
              <a:t>704</a:t>
            </a:r>
            <a:r>
              <a:rPr lang="zh-TW" altLang="en-US" dirty="0" smtClean="0"/>
              <a:t>林語涵、林巧雯 </a:t>
            </a:r>
            <a:endParaRPr lang="en-US" altLang="zh-TW" dirty="0" smtClean="0"/>
          </a:p>
          <a:p>
            <a:r>
              <a:rPr lang="zh-TW" altLang="en-US" dirty="0" smtClean="0"/>
              <a:t>指導老師 ：杜展彰</a:t>
            </a:r>
            <a:endParaRPr lang="en-US" altLang="zh-TW" dirty="0" smtClean="0"/>
          </a:p>
          <a:p>
            <a:pPr>
              <a:buNone/>
            </a:pPr>
            <a:r>
              <a:rPr lang="zh-TW" altLang="en-US" dirty="0" smtClean="0"/>
              <a:t/>
            </a:r>
            <a:br>
              <a:rPr lang="zh-TW" altLang="en-US" dirty="0" smtClean="0"/>
            </a:br>
            <a:r>
              <a:rPr lang="en-US" altLang="zh-TW" dirty="0" smtClean="0"/>
              <a:t>2</a:t>
            </a:r>
            <a:r>
              <a:rPr lang="zh-TW" altLang="en-US" dirty="0" smtClean="0"/>
              <a:t>優選復興國中</a:t>
            </a:r>
            <a:endParaRPr lang="en-US" altLang="zh-TW" dirty="0" smtClean="0"/>
          </a:p>
          <a:p>
            <a:r>
              <a:rPr lang="zh-TW" altLang="en-US" dirty="0" smtClean="0"/>
              <a:t>作 者： </a:t>
            </a:r>
            <a:r>
              <a:rPr lang="en-US" altLang="zh-TW" dirty="0" smtClean="0"/>
              <a:t>819</a:t>
            </a:r>
            <a:r>
              <a:rPr lang="zh-TW" altLang="en-US" dirty="0" smtClean="0"/>
              <a:t>陳妤瑄 </a:t>
            </a:r>
            <a:endParaRPr lang="en-US" altLang="zh-TW" dirty="0" smtClean="0"/>
          </a:p>
          <a:p>
            <a:r>
              <a:rPr lang="zh-TW" altLang="en-US" dirty="0" smtClean="0"/>
              <a:t>指導老師 ：李郁恆</a:t>
            </a:r>
            <a:br>
              <a:rPr lang="zh-TW" altLang="en-US" dirty="0" smtClean="0"/>
            </a:br>
            <a:r>
              <a:rPr lang="zh-TW" altLang="en-US" dirty="0" smtClean="0"/>
              <a:t/>
            </a:r>
            <a:br>
              <a:rPr lang="zh-TW" altLang="en-US" dirty="0" smtClean="0"/>
            </a:br>
            <a:endParaRPr lang="zh-TW" altLang="en-US" dirty="0"/>
          </a:p>
        </p:txBody>
      </p:sp>
      <p:sp>
        <p:nvSpPr>
          <p:cNvPr id="6" name="五角星形 5"/>
          <p:cNvSpPr/>
          <p:nvPr/>
        </p:nvSpPr>
        <p:spPr>
          <a:xfrm>
            <a:off x="611560" y="2420888"/>
            <a:ext cx="266328" cy="19432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五角星形 6"/>
          <p:cNvSpPr/>
          <p:nvPr/>
        </p:nvSpPr>
        <p:spPr>
          <a:xfrm>
            <a:off x="611560" y="4077072"/>
            <a:ext cx="266328" cy="19432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104</a:t>
            </a:r>
            <a:r>
              <a:rPr lang="zh-TW" altLang="en-US" dirty="0" smtClean="0"/>
              <a:t>年宜蘭縣全民國防教育學藝競賽成績優異</a:t>
            </a:r>
            <a:endParaRPr lang="zh-TW" altLang="en-US" dirty="0"/>
          </a:p>
        </p:txBody>
      </p:sp>
      <p:sp>
        <p:nvSpPr>
          <p:cNvPr id="3" name="內容版面配置區 2"/>
          <p:cNvSpPr>
            <a:spLocks noGrp="1"/>
          </p:cNvSpPr>
          <p:nvPr>
            <p:ph idx="1"/>
          </p:nvPr>
        </p:nvSpPr>
        <p:spPr/>
        <p:txBody>
          <a:bodyPr>
            <a:normAutofit fontScale="77500" lnSpcReduction="20000"/>
          </a:bodyPr>
          <a:lstStyle/>
          <a:p>
            <a:r>
              <a:rPr lang="zh-TW" altLang="en-US" dirty="0" smtClean="0"/>
              <a:t>書法競賽國中組得獎名單</a:t>
            </a:r>
            <a:br>
              <a:rPr lang="zh-TW" altLang="en-US" dirty="0" smtClean="0"/>
            </a:br>
            <a:r>
              <a:rPr lang="zh-TW" altLang="en-US" dirty="0" smtClean="0"/>
              <a:t/>
            </a:r>
            <a:br>
              <a:rPr lang="zh-TW" altLang="en-US" dirty="0" smtClean="0"/>
            </a:br>
            <a:r>
              <a:rPr lang="en-US" altLang="zh-TW" dirty="0" smtClean="0"/>
              <a:t>1</a:t>
            </a:r>
            <a:r>
              <a:rPr lang="zh-TW" altLang="en-US" dirty="0" smtClean="0"/>
              <a:t>佳作復興國中 </a:t>
            </a:r>
            <a:r>
              <a:rPr lang="en-US" altLang="zh-TW" dirty="0" smtClean="0"/>
              <a:t>923</a:t>
            </a:r>
            <a:r>
              <a:rPr lang="zh-TW" altLang="en-US" dirty="0" smtClean="0"/>
              <a:t>江宛頤     指導老師：林佳玫 </a:t>
            </a:r>
            <a:endParaRPr lang="en-US" altLang="zh-TW" dirty="0" smtClean="0"/>
          </a:p>
          <a:p>
            <a:r>
              <a:rPr lang="zh-TW" altLang="en-US" dirty="0" smtClean="0"/>
              <a:t/>
            </a:r>
            <a:br>
              <a:rPr lang="zh-TW" altLang="en-US" dirty="0" smtClean="0"/>
            </a:br>
            <a:r>
              <a:rPr lang="en-US" altLang="zh-TW" dirty="0" smtClean="0"/>
              <a:t>2</a:t>
            </a:r>
            <a:r>
              <a:rPr lang="zh-TW" altLang="en-US" dirty="0" smtClean="0"/>
              <a:t>佳作復興國中</a:t>
            </a:r>
            <a:r>
              <a:rPr lang="en-US" altLang="zh-TW" dirty="0" smtClean="0"/>
              <a:t>702</a:t>
            </a:r>
            <a:r>
              <a:rPr lang="zh-TW" altLang="en-US" dirty="0" smtClean="0"/>
              <a:t>楊子郁      指導老師： 蘇溫禧</a:t>
            </a:r>
            <a:endParaRPr lang="en-US" altLang="zh-TW" dirty="0" smtClean="0"/>
          </a:p>
          <a:p>
            <a:endParaRPr lang="en-US" altLang="zh-TW" dirty="0" smtClean="0"/>
          </a:p>
          <a:p>
            <a:r>
              <a:rPr lang="en-US" altLang="zh-TW" dirty="0" smtClean="0"/>
              <a:t>3</a:t>
            </a:r>
            <a:r>
              <a:rPr lang="zh-TW" altLang="en-US" dirty="0" smtClean="0"/>
              <a:t>佳作復興國中</a:t>
            </a:r>
            <a:r>
              <a:rPr lang="en-US" altLang="zh-TW" dirty="0" smtClean="0"/>
              <a:t>916</a:t>
            </a:r>
            <a:r>
              <a:rPr lang="zh-TW" altLang="en-US" dirty="0" smtClean="0"/>
              <a:t>劉欣宜    指導老師：葉啟杉 </a:t>
            </a:r>
            <a:endParaRPr lang="en-US" altLang="zh-TW" dirty="0" smtClean="0"/>
          </a:p>
          <a:p>
            <a:r>
              <a:rPr lang="zh-TW" altLang="en-US" dirty="0" smtClean="0"/>
              <a:t/>
            </a:r>
            <a:br>
              <a:rPr lang="zh-TW" altLang="en-US" dirty="0" smtClean="0"/>
            </a:br>
            <a:r>
              <a:rPr lang="en-US" altLang="zh-TW" dirty="0" smtClean="0"/>
              <a:t>4</a:t>
            </a:r>
            <a:r>
              <a:rPr lang="zh-TW" altLang="en-US" dirty="0" smtClean="0"/>
              <a:t>佳作復興國中 </a:t>
            </a:r>
            <a:r>
              <a:rPr lang="en-US" altLang="zh-TW" dirty="0" smtClean="0"/>
              <a:t>819</a:t>
            </a:r>
            <a:r>
              <a:rPr lang="zh-TW" altLang="en-US" dirty="0" smtClean="0"/>
              <a:t>范詠淇    指導老師：葉啟杉 </a:t>
            </a:r>
            <a:endParaRPr lang="en-US" altLang="zh-TW" dirty="0" smtClean="0"/>
          </a:p>
          <a:p>
            <a:r>
              <a:rPr lang="zh-TW" altLang="en-US" dirty="0" smtClean="0"/>
              <a:t/>
            </a:r>
            <a:br>
              <a:rPr lang="zh-TW" altLang="en-US" dirty="0" smtClean="0"/>
            </a:br>
            <a:r>
              <a:rPr lang="en-US" altLang="zh-TW" dirty="0" smtClean="0"/>
              <a:t>5</a:t>
            </a:r>
            <a:r>
              <a:rPr lang="zh-TW" altLang="en-US" dirty="0" smtClean="0"/>
              <a:t>佳作復興國中</a:t>
            </a:r>
            <a:r>
              <a:rPr lang="en-US" altLang="zh-TW" dirty="0" smtClean="0"/>
              <a:t>715</a:t>
            </a:r>
            <a:r>
              <a:rPr lang="zh-TW" altLang="en-US" dirty="0" smtClean="0"/>
              <a:t>薛品瑄    指導老師：蘇溫禧 </a:t>
            </a:r>
            <a:endParaRPr lang="en-US" altLang="zh-TW" dirty="0" smtClean="0"/>
          </a:p>
          <a:p>
            <a:r>
              <a:rPr lang="zh-TW" altLang="en-US" dirty="0" smtClean="0"/>
              <a:t/>
            </a:r>
            <a:br>
              <a:rPr lang="zh-TW" altLang="en-US" dirty="0" smtClean="0"/>
            </a:br>
            <a:endParaRPr lang="zh-TW" altLang="en-US" dirty="0"/>
          </a:p>
        </p:txBody>
      </p:sp>
      <p:sp>
        <p:nvSpPr>
          <p:cNvPr id="6" name="五角星形 5"/>
          <p:cNvSpPr/>
          <p:nvPr/>
        </p:nvSpPr>
        <p:spPr>
          <a:xfrm>
            <a:off x="611560" y="2348880"/>
            <a:ext cx="266328" cy="19432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五角星形 6"/>
          <p:cNvSpPr/>
          <p:nvPr/>
        </p:nvSpPr>
        <p:spPr>
          <a:xfrm>
            <a:off x="611560" y="4365104"/>
            <a:ext cx="266328" cy="19432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五角星形 7"/>
          <p:cNvSpPr/>
          <p:nvPr/>
        </p:nvSpPr>
        <p:spPr>
          <a:xfrm>
            <a:off x="611560" y="2996952"/>
            <a:ext cx="266328" cy="19432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五角星形 8"/>
          <p:cNvSpPr/>
          <p:nvPr/>
        </p:nvSpPr>
        <p:spPr>
          <a:xfrm>
            <a:off x="611560" y="3789040"/>
            <a:ext cx="266328" cy="19432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五角星形 9"/>
          <p:cNvSpPr/>
          <p:nvPr/>
        </p:nvSpPr>
        <p:spPr>
          <a:xfrm>
            <a:off x="611560" y="5085184"/>
            <a:ext cx="266328" cy="19432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104</a:t>
            </a:r>
            <a:r>
              <a:rPr lang="zh-TW" altLang="en-US" dirty="0" smtClean="0"/>
              <a:t>年宜蘭縣中小學運動會捷報</a:t>
            </a:r>
            <a:r>
              <a:rPr lang="en-US" altLang="zh-TW" dirty="0" smtClean="0"/>
              <a:t>2</a:t>
            </a:r>
            <a:endParaRPr lang="zh-TW" altLang="en-US" dirty="0"/>
          </a:p>
        </p:txBody>
      </p:sp>
      <p:sp>
        <p:nvSpPr>
          <p:cNvPr id="3" name="內容版面配置區 2"/>
          <p:cNvSpPr>
            <a:spLocks noGrp="1"/>
          </p:cNvSpPr>
          <p:nvPr>
            <p:ph idx="1"/>
          </p:nvPr>
        </p:nvSpPr>
        <p:spPr>
          <a:xfrm>
            <a:off x="457200" y="1600200"/>
            <a:ext cx="8579296" cy="4525963"/>
          </a:xfrm>
        </p:spPr>
        <p:txBody>
          <a:bodyPr>
            <a:normAutofit fontScale="25000" lnSpcReduction="20000"/>
          </a:bodyPr>
          <a:lstStyle/>
          <a:p>
            <a:r>
              <a:rPr lang="zh-TW" altLang="en-US" sz="14400" dirty="0" smtClean="0"/>
              <a:t>舉辦日期： </a:t>
            </a:r>
            <a:r>
              <a:rPr lang="en-US" altLang="zh-TW" sz="14400" dirty="0" smtClean="0"/>
              <a:t>1040305-0306</a:t>
            </a:r>
          </a:p>
          <a:p>
            <a:r>
              <a:rPr lang="zh-TW" altLang="en-US" sz="12800" dirty="0" smtClean="0"/>
              <a:t>破紀錄</a:t>
            </a:r>
            <a:r>
              <a:rPr lang="zh-TW" altLang="en-US" sz="12800" dirty="0"/>
              <a:t>選手：</a:t>
            </a:r>
            <a:br>
              <a:rPr lang="zh-TW" altLang="en-US" sz="12800" dirty="0"/>
            </a:br>
            <a:r>
              <a:rPr lang="en-US" altLang="zh-TW" sz="12800" dirty="0"/>
              <a:t>917-28 </a:t>
            </a:r>
            <a:r>
              <a:rPr lang="zh-TW" altLang="en-US" sz="12800" dirty="0"/>
              <a:t>簡鈺儒 國女標槍 </a:t>
            </a:r>
            <a:r>
              <a:rPr lang="en-US" altLang="zh-TW" sz="12800" dirty="0"/>
              <a:t>43</a:t>
            </a:r>
            <a:r>
              <a:rPr lang="zh-TW" altLang="en-US" sz="12800" dirty="0"/>
              <a:t>米</a:t>
            </a:r>
            <a:r>
              <a:rPr lang="en-US" altLang="zh-TW" sz="12800" dirty="0"/>
              <a:t>80(</a:t>
            </a:r>
            <a:r>
              <a:rPr lang="zh-TW" altLang="en-US" sz="12800" dirty="0"/>
              <a:t>破紀錄</a:t>
            </a:r>
            <a:r>
              <a:rPr lang="en-US" altLang="zh-TW" sz="12800" dirty="0"/>
              <a:t>)</a:t>
            </a:r>
            <a:br>
              <a:rPr lang="en-US" altLang="zh-TW" sz="12800" dirty="0"/>
            </a:br>
            <a:r>
              <a:rPr lang="en-US" altLang="zh-TW" sz="12800" dirty="0"/>
              <a:t>901-28 </a:t>
            </a:r>
            <a:r>
              <a:rPr lang="zh-TW" altLang="en-US" sz="12800" dirty="0"/>
              <a:t>楊沛蓁 國女鉛球 </a:t>
            </a:r>
            <a:r>
              <a:rPr lang="en-US" altLang="zh-TW" sz="12800" dirty="0"/>
              <a:t>11</a:t>
            </a:r>
            <a:r>
              <a:rPr lang="zh-TW" altLang="en-US" sz="12800" dirty="0"/>
              <a:t>米</a:t>
            </a:r>
            <a:r>
              <a:rPr lang="en-US" altLang="zh-TW" sz="12800" dirty="0"/>
              <a:t>82(</a:t>
            </a:r>
            <a:r>
              <a:rPr lang="zh-TW" altLang="en-US" sz="12800" dirty="0"/>
              <a:t>破紀錄</a:t>
            </a:r>
            <a:r>
              <a:rPr lang="en-US" altLang="zh-TW" sz="12800" dirty="0"/>
              <a:t>) </a:t>
            </a:r>
            <a:br>
              <a:rPr lang="en-US" altLang="zh-TW" sz="12800" dirty="0"/>
            </a:br>
            <a:r>
              <a:rPr lang="en-US" altLang="zh-TW" sz="12800" dirty="0"/>
              <a:t>811-17 </a:t>
            </a:r>
            <a:r>
              <a:rPr lang="zh-TW" altLang="en-US" sz="12800" dirty="0"/>
              <a:t>吳筠婕 國女鐵餅 </a:t>
            </a:r>
            <a:r>
              <a:rPr lang="en-US" altLang="zh-TW" sz="12800" dirty="0"/>
              <a:t>37</a:t>
            </a:r>
            <a:r>
              <a:rPr lang="zh-TW" altLang="en-US" sz="12800" dirty="0"/>
              <a:t>米</a:t>
            </a:r>
            <a:r>
              <a:rPr lang="en-US" altLang="zh-TW" sz="12800" dirty="0"/>
              <a:t>21(</a:t>
            </a:r>
            <a:r>
              <a:rPr lang="zh-TW" altLang="en-US" sz="12800" dirty="0"/>
              <a:t>破紀錄</a:t>
            </a:r>
            <a:r>
              <a:rPr lang="en-US" altLang="zh-TW" sz="12800" dirty="0"/>
              <a:t>)</a:t>
            </a:r>
            <a:br>
              <a:rPr lang="en-US" altLang="zh-TW" sz="12800" dirty="0"/>
            </a:br>
            <a:r>
              <a:rPr lang="en-US" altLang="zh-TW" sz="12800" dirty="0"/>
              <a:t>804-21 </a:t>
            </a:r>
            <a:r>
              <a:rPr lang="zh-TW" altLang="en-US" sz="12800" dirty="0"/>
              <a:t>曾至妤 國女混合運動 </a:t>
            </a:r>
            <a:r>
              <a:rPr lang="en-US" altLang="zh-TW" sz="12800" dirty="0"/>
              <a:t>1346</a:t>
            </a:r>
            <a:r>
              <a:rPr lang="zh-TW" altLang="en-US" sz="12800" dirty="0"/>
              <a:t>分</a:t>
            </a:r>
            <a:r>
              <a:rPr lang="en-US" altLang="zh-TW" sz="12800" dirty="0"/>
              <a:t>(</a:t>
            </a:r>
            <a:r>
              <a:rPr lang="zh-TW" altLang="en-US" sz="12800" dirty="0"/>
              <a:t>破紀錄</a:t>
            </a:r>
            <a:r>
              <a:rPr lang="en-US" altLang="zh-TW" sz="12800" dirty="0"/>
              <a:t>)</a:t>
            </a:r>
            <a:br>
              <a:rPr lang="en-US" altLang="zh-TW" sz="12800" dirty="0"/>
            </a:br>
            <a:r>
              <a:rPr lang="en-US" altLang="zh-TW" sz="12800" dirty="0"/>
              <a:t>904-11 </a:t>
            </a:r>
            <a:r>
              <a:rPr lang="zh-TW" altLang="en-US" sz="12800" dirty="0"/>
              <a:t>陳威 國男混合運動 </a:t>
            </a:r>
            <a:r>
              <a:rPr lang="en-US" altLang="zh-TW" sz="12800" dirty="0"/>
              <a:t>1477</a:t>
            </a:r>
            <a:r>
              <a:rPr lang="zh-TW" altLang="en-US" sz="12800" dirty="0"/>
              <a:t>分</a:t>
            </a:r>
            <a:r>
              <a:rPr lang="en-US" altLang="zh-TW" sz="12800" dirty="0"/>
              <a:t>(</a:t>
            </a:r>
            <a:r>
              <a:rPr lang="zh-TW" altLang="en-US" sz="12800" dirty="0"/>
              <a:t>破紀錄</a:t>
            </a:r>
            <a:r>
              <a:rPr lang="en-US" altLang="zh-TW" sz="12800" dirty="0"/>
              <a:t>)</a:t>
            </a:r>
            <a:br>
              <a:rPr lang="en-US" altLang="zh-TW" sz="12800" dirty="0"/>
            </a:br>
            <a:r>
              <a:rPr lang="en-US" altLang="zh-TW" sz="12800" dirty="0"/>
              <a:t>904-11 </a:t>
            </a:r>
            <a:r>
              <a:rPr lang="zh-TW" altLang="en-US" sz="12800" dirty="0"/>
              <a:t>陳威 國男</a:t>
            </a:r>
            <a:r>
              <a:rPr lang="en-US" altLang="zh-TW" sz="12800" dirty="0"/>
              <a:t>110M</a:t>
            </a:r>
            <a:r>
              <a:rPr lang="zh-TW" altLang="en-US" sz="12800" dirty="0"/>
              <a:t>跨欄 </a:t>
            </a:r>
            <a:r>
              <a:rPr lang="en-US" altLang="zh-TW" sz="12800" dirty="0"/>
              <a:t>17</a:t>
            </a:r>
            <a:r>
              <a:rPr lang="zh-TW" altLang="en-US" sz="12800" dirty="0"/>
              <a:t>秒</a:t>
            </a:r>
            <a:r>
              <a:rPr lang="en-US" altLang="zh-TW" sz="12800" dirty="0"/>
              <a:t>4(</a:t>
            </a:r>
            <a:r>
              <a:rPr lang="zh-TW" altLang="en-US" sz="12800" dirty="0"/>
              <a:t>破紀錄</a:t>
            </a:r>
            <a:r>
              <a:rPr lang="en-US" altLang="zh-TW" sz="12800" dirty="0"/>
              <a:t>) </a:t>
            </a:r>
            <a:br>
              <a:rPr lang="en-US" altLang="zh-TW" sz="12800" dirty="0"/>
            </a:br>
            <a:r>
              <a:rPr lang="en-US" altLang="zh-TW" sz="12800" dirty="0"/>
              <a:t>903-16 </a:t>
            </a:r>
            <a:r>
              <a:rPr lang="zh-TW" altLang="en-US" sz="12800" dirty="0"/>
              <a:t>黃義方 國男鏈球 </a:t>
            </a:r>
            <a:r>
              <a:rPr lang="en-US" altLang="zh-TW" sz="12800" dirty="0"/>
              <a:t>33</a:t>
            </a:r>
            <a:r>
              <a:rPr lang="zh-TW" altLang="en-US" sz="12800" dirty="0"/>
              <a:t>米</a:t>
            </a:r>
            <a:r>
              <a:rPr lang="en-US" altLang="zh-TW" sz="12800" dirty="0"/>
              <a:t>96(</a:t>
            </a:r>
            <a:r>
              <a:rPr lang="zh-TW" altLang="en-US" sz="12800" dirty="0"/>
              <a:t>破紀錄</a:t>
            </a:r>
            <a:r>
              <a:rPr lang="en-US" altLang="zh-TW" sz="12800" dirty="0"/>
              <a:t>) </a:t>
            </a:r>
            <a:br>
              <a:rPr lang="en-US" altLang="zh-TW" sz="12800" dirty="0"/>
            </a:br>
            <a:r>
              <a:rPr lang="en-US" altLang="zh-TW" sz="12800" dirty="0"/>
              <a:t>903-16 </a:t>
            </a:r>
            <a:r>
              <a:rPr lang="zh-TW" altLang="en-US" sz="12800" dirty="0"/>
              <a:t>黃義方 國男鐵餅 </a:t>
            </a:r>
            <a:r>
              <a:rPr lang="en-US" altLang="zh-TW" sz="12800" dirty="0"/>
              <a:t>35</a:t>
            </a:r>
            <a:r>
              <a:rPr lang="zh-TW" altLang="en-US" sz="12800" dirty="0"/>
              <a:t>米</a:t>
            </a:r>
            <a:r>
              <a:rPr lang="en-US" altLang="zh-TW" sz="12800" dirty="0"/>
              <a:t>01(</a:t>
            </a:r>
            <a:r>
              <a:rPr lang="zh-TW" altLang="en-US" sz="12800" dirty="0"/>
              <a:t>破紀錄</a:t>
            </a:r>
            <a:r>
              <a:rPr lang="en-US" altLang="zh-TW" sz="12800" dirty="0"/>
              <a:t>) </a:t>
            </a:r>
            <a:br>
              <a:rPr lang="en-US" altLang="zh-TW" sz="12800" dirty="0"/>
            </a:br>
            <a:r>
              <a:rPr lang="en-US" altLang="zh-TW" sz="12800" dirty="0"/>
              <a:t>910-11 </a:t>
            </a:r>
            <a:r>
              <a:rPr lang="zh-TW" altLang="en-US" sz="12800" dirty="0"/>
              <a:t>黃旭祺 國男鐵餅 </a:t>
            </a:r>
            <a:r>
              <a:rPr lang="en-US" altLang="zh-TW" sz="12800" dirty="0"/>
              <a:t>29</a:t>
            </a:r>
            <a:r>
              <a:rPr lang="zh-TW" altLang="en-US" sz="12800" dirty="0"/>
              <a:t>米</a:t>
            </a:r>
            <a:r>
              <a:rPr lang="en-US" altLang="zh-TW" sz="12800" dirty="0"/>
              <a:t>51(</a:t>
            </a:r>
            <a:r>
              <a:rPr lang="zh-TW" altLang="en-US" sz="12800" dirty="0"/>
              <a:t>破紀錄</a:t>
            </a:r>
            <a:r>
              <a:rPr lang="en-US" altLang="zh-TW" sz="12800" dirty="0"/>
              <a:t>) </a:t>
            </a:r>
            <a:br>
              <a:rPr lang="en-US" altLang="zh-TW" sz="12800" dirty="0"/>
            </a:br>
            <a:r>
              <a:rPr lang="en-US" altLang="zh-TW" sz="12800" dirty="0"/>
              <a:t> </a:t>
            </a:r>
            <a:r>
              <a:rPr lang="zh-TW" altLang="en-US" dirty="0"/>
              <a:t/>
            </a:r>
            <a:br>
              <a:rPr lang="zh-TW" altLang="en-US" dirty="0"/>
            </a:br>
            <a:r>
              <a:rPr lang="zh-TW" altLang="en-US" dirty="0"/>
              <a:t/>
            </a:r>
            <a:br>
              <a:rPr lang="zh-TW" altLang="en-US" dirty="0"/>
            </a:br>
            <a:r>
              <a:rPr lang="zh-TW" altLang="en-US" dirty="0"/>
              <a:t/>
            </a:r>
            <a:br>
              <a:rPr lang="zh-TW" altLang="en-US" dirty="0"/>
            </a:br>
            <a:endParaRPr lang="zh-TW"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104</a:t>
            </a:r>
            <a:r>
              <a:rPr lang="zh-TW" altLang="en-US" dirty="0" smtClean="0"/>
              <a:t>年宜蘭縣全民國防教育學藝競賽成績優異</a:t>
            </a:r>
            <a:endParaRPr lang="zh-TW" altLang="en-US" dirty="0"/>
          </a:p>
        </p:txBody>
      </p:sp>
      <p:sp>
        <p:nvSpPr>
          <p:cNvPr id="3" name="內容版面配置區 2"/>
          <p:cNvSpPr>
            <a:spLocks noGrp="1"/>
          </p:cNvSpPr>
          <p:nvPr>
            <p:ph idx="1"/>
          </p:nvPr>
        </p:nvSpPr>
        <p:spPr/>
        <p:txBody>
          <a:bodyPr>
            <a:normAutofit/>
          </a:bodyPr>
          <a:lstStyle/>
          <a:p>
            <a:r>
              <a:rPr lang="zh-TW" altLang="en-US" dirty="0" smtClean="0"/>
              <a:t>作文競賽國中組得獎名單： </a:t>
            </a:r>
            <a:br>
              <a:rPr lang="zh-TW" altLang="en-US" dirty="0" smtClean="0"/>
            </a:br>
            <a:r>
              <a:rPr lang="zh-TW" altLang="en-US" dirty="0" smtClean="0"/>
              <a:t>佳作：復興國中 </a:t>
            </a:r>
            <a:r>
              <a:rPr lang="en-US" altLang="zh-TW" dirty="0" smtClean="0"/>
              <a:t>702</a:t>
            </a:r>
            <a:r>
              <a:rPr lang="zh-TW" altLang="en-US" dirty="0" smtClean="0"/>
              <a:t>楊子郁</a:t>
            </a:r>
            <a:endParaRPr lang="en-US" altLang="zh-TW" dirty="0" smtClean="0"/>
          </a:p>
          <a:p>
            <a:r>
              <a:rPr lang="zh-TW" altLang="en-US" dirty="0" smtClean="0"/>
              <a:t>指導老師：黃郁玲　</a:t>
            </a:r>
            <a:endParaRPr lang="zh-TW" altLang="en-US" dirty="0"/>
          </a:p>
        </p:txBody>
      </p:sp>
      <p:sp>
        <p:nvSpPr>
          <p:cNvPr id="6" name="五角星形 5"/>
          <p:cNvSpPr/>
          <p:nvPr/>
        </p:nvSpPr>
        <p:spPr>
          <a:xfrm>
            <a:off x="611560" y="2420888"/>
            <a:ext cx="266328" cy="19432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104</a:t>
            </a:r>
            <a:r>
              <a:rPr lang="zh-TW" altLang="en-US" dirty="0" smtClean="0"/>
              <a:t>年宜中體育班招收</a:t>
            </a:r>
            <a:r>
              <a:rPr lang="en-US" altLang="zh-TW" dirty="0" smtClean="0"/>
              <a:t>30</a:t>
            </a:r>
            <a:r>
              <a:rPr lang="zh-TW" altLang="en-US" dirty="0" smtClean="0"/>
              <a:t>名新生，學校體育重點項目專長學生</a:t>
            </a:r>
            <a:r>
              <a:rPr lang="en-US" altLang="zh-TW" dirty="0" smtClean="0"/>
              <a:t>(</a:t>
            </a:r>
            <a:r>
              <a:rPr lang="zh-TW" altLang="en-US" dirty="0" smtClean="0"/>
              <a:t>田徑、足球、籃球</a:t>
            </a:r>
            <a:r>
              <a:rPr lang="en-US" altLang="zh-TW" dirty="0" smtClean="0"/>
              <a:t>)</a:t>
            </a:r>
            <a:r>
              <a:rPr lang="zh-TW" altLang="en-US" dirty="0" smtClean="0"/>
              <a:t>計有</a:t>
            </a:r>
            <a:r>
              <a:rPr lang="en-US" altLang="zh-TW" dirty="0" smtClean="0"/>
              <a:t>12</a:t>
            </a:r>
            <a:r>
              <a:rPr lang="zh-TW" altLang="en-US" dirty="0" smtClean="0"/>
              <a:t>名錄取。</a:t>
            </a:r>
            <a:r>
              <a:rPr lang="en-US" altLang="zh-TW" sz="2000" dirty="0" smtClean="0"/>
              <a:t>1040512</a:t>
            </a:r>
            <a:r>
              <a:rPr lang="zh-TW" altLang="en-US" dirty="0" smtClean="0"/>
              <a:t>　</a:t>
            </a:r>
            <a:endParaRPr lang="zh-TW" altLang="en-US" dirty="0"/>
          </a:p>
        </p:txBody>
      </p:sp>
      <p:graphicFrame>
        <p:nvGraphicFramePr>
          <p:cNvPr id="4" name="內容版面配置區 3"/>
          <p:cNvGraphicFramePr>
            <a:graphicFrameLocks noGrp="1"/>
          </p:cNvGraphicFramePr>
          <p:nvPr>
            <p:ph idx="1"/>
          </p:nvPr>
        </p:nvGraphicFramePr>
        <p:xfrm>
          <a:off x="179512" y="1916832"/>
          <a:ext cx="8229600" cy="482092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spcAft>
                          <a:spcPts val="0"/>
                        </a:spcAft>
                      </a:pPr>
                      <a:r>
                        <a:rPr lang="zh-TW" sz="2000" kern="100" dirty="0">
                          <a:latin typeface="Calibri"/>
                          <a:ea typeface="標楷體"/>
                          <a:cs typeface="Times New Roman"/>
                        </a:rPr>
                        <a:t>序號</a:t>
                      </a:r>
                      <a:endParaRPr lang="zh-TW" sz="2000" kern="100" dirty="0">
                        <a:latin typeface="Calibri"/>
                        <a:ea typeface="新細明體"/>
                        <a:cs typeface="Times New Roman"/>
                      </a:endParaRPr>
                    </a:p>
                  </a:txBody>
                  <a:tcPr marL="17780" marR="17780" marT="0" marB="0" anchor="ctr"/>
                </a:tc>
                <a:tc>
                  <a:txBody>
                    <a:bodyPr/>
                    <a:lstStyle/>
                    <a:p>
                      <a:pPr algn="ctr">
                        <a:spcAft>
                          <a:spcPts val="0"/>
                        </a:spcAft>
                      </a:pPr>
                      <a:r>
                        <a:rPr lang="zh-TW" sz="2000" kern="100" dirty="0">
                          <a:latin typeface="Calibri"/>
                          <a:ea typeface="標楷體"/>
                          <a:cs typeface="Times New Roman"/>
                        </a:rPr>
                        <a:t>班級</a:t>
                      </a:r>
                      <a:endParaRPr lang="zh-TW" sz="2000" kern="100" dirty="0">
                        <a:latin typeface="Calibri"/>
                        <a:ea typeface="新細明體"/>
                        <a:cs typeface="Times New Roman"/>
                      </a:endParaRPr>
                    </a:p>
                  </a:txBody>
                  <a:tcPr marL="17780" marR="17780" marT="0" marB="0" anchor="ctr"/>
                </a:tc>
                <a:tc>
                  <a:txBody>
                    <a:bodyPr/>
                    <a:lstStyle/>
                    <a:p>
                      <a:pPr algn="ctr">
                        <a:spcAft>
                          <a:spcPts val="0"/>
                        </a:spcAft>
                      </a:pPr>
                      <a:r>
                        <a:rPr lang="zh-TW" sz="2000" kern="100">
                          <a:latin typeface="Calibri"/>
                          <a:ea typeface="標楷體"/>
                          <a:cs typeface="Times New Roman"/>
                        </a:rPr>
                        <a:t>姓名</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000" kern="100">
                          <a:latin typeface="Calibri"/>
                          <a:ea typeface="標楷體"/>
                          <a:cs typeface="Times New Roman"/>
                        </a:rPr>
                        <a:t>科目</a:t>
                      </a:r>
                      <a:endParaRPr lang="zh-TW" sz="2000" kern="100">
                        <a:latin typeface="Calibri"/>
                        <a:ea typeface="新細明體"/>
                        <a:cs typeface="Times New Roman"/>
                      </a:endParaRPr>
                    </a:p>
                  </a:txBody>
                  <a:tcPr marL="17780" marR="17780" marT="0" marB="0" anchor="ctr"/>
                </a:tc>
              </a:tr>
              <a:tr h="370840">
                <a:tc>
                  <a:txBody>
                    <a:bodyPr/>
                    <a:lstStyle/>
                    <a:p>
                      <a:pPr algn="ctr">
                        <a:spcAft>
                          <a:spcPts val="0"/>
                        </a:spcAft>
                      </a:pPr>
                      <a:r>
                        <a:rPr lang="en-US" sz="2000" kern="100">
                          <a:latin typeface="標楷體"/>
                          <a:ea typeface="新細明體"/>
                          <a:cs typeface="Times New Roman"/>
                        </a:rPr>
                        <a:t>1</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en-US" sz="2000" kern="100" dirty="0">
                          <a:latin typeface="標楷體"/>
                          <a:ea typeface="新細明體"/>
                          <a:cs typeface="Times New Roman"/>
                        </a:rPr>
                        <a:t>913-02</a:t>
                      </a:r>
                      <a:endParaRPr lang="zh-TW" sz="2000" kern="100" dirty="0">
                        <a:latin typeface="Calibri"/>
                        <a:ea typeface="新細明體"/>
                        <a:cs typeface="Times New Roman"/>
                      </a:endParaRPr>
                    </a:p>
                  </a:txBody>
                  <a:tcPr marL="17780" marR="17780" marT="0" marB="0" anchor="ctr"/>
                </a:tc>
                <a:tc>
                  <a:txBody>
                    <a:bodyPr/>
                    <a:lstStyle/>
                    <a:p>
                      <a:pPr algn="ctr">
                        <a:spcAft>
                          <a:spcPts val="0"/>
                        </a:spcAft>
                      </a:pPr>
                      <a:r>
                        <a:rPr lang="zh-TW" sz="2000" kern="100" dirty="0">
                          <a:latin typeface="Calibri"/>
                          <a:ea typeface="標楷體"/>
                          <a:cs typeface="Times New Roman"/>
                        </a:rPr>
                        <a:t>王辰宇</a:t>
                      </a:r>
                      <a:endParaRPr lang="zh-TW" sz="2000" kern="100" dirty="0">
                        <a:latin typeface="Calibri"/>
                        <a:ea typeface="新細明體"/>
                        <a:cs typeface="Times New Roman"/>
                      </a:endParaRPr>
                    </a:p>
                  </a:txBody>
                  <a:tcPr marL="17780" marR="17780" marT="0" marB="0" anchor="ctr"/>
                </a:tc>
                <a:tc>
                  <a:txBody>
                    <a:bodyPr/>
                    <a:lstStyle/>
                    <a:p>
                      <a:pPr algn="ctr">
                        <a:spcAft>
                          <a:spcPts val="0"/>
                        </a:spcAft>
                      </a:pPr>
                      <a:r>
                        <a:rPr lang="zh-TW" sz="2000" kern="100">
                          <a:latin typeface="Calibri"/>
                          <a:ea typeface="標楷體"/>
                          <a:cs typeface="Times New Roman"/>
                        </a:rPr>
                        <a:t>田徑</a:t>
                      </a:r>
                      <a:endParaRPr lang="zh-TW" sz="2000" kern="100">
                        <a:latin typeface="Calibri"/>
                        <a:ea typeface="新細明體"/>
                        <a:cs typeface="Times New Roman"/>
                      </a:endParaRPr>
                    </a:p>
                  </a:txBody>
                  <a:tcPr marL="17780" marR="17780" marT="0" marB="0" anchor="ctr"/>
                </a:tc>
              </a:tr>
              <a:tr h="370840">
                <a:tc>
                  <a:txBody>
                    <a:bodyPr/>
                    <a:lstStyle/>
                    <a:p>
                      <a:pPr algn="ctr">
                        <a:spcAft>
                          <a:spcPts val="0"/>
                        </a:spcAft>
                      </a:pPr>
                      <a:r>
                        <a:rPr lang="en-US" sz="2000" kern="100">
                          <a:latin typeface="標楷體"/>
                          <a:ea typeface="新細明體"/>
                          <a:cs typeface="Times New Roman"/>
                        </a:rPr>
                        <a:t>2</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en-US" sz="2000" kern="100">
                          <a:latin typeface="標楷體"/>
                          <a:ea typeface="新細明體"/>
                          <a:cs typeface="Times New Roman"/>
                        </a:rPr>
                        <a:t>916-07</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000" kern="100" dirty="0">
                          <a:latin typeface="Calibri"/>
                          <a:ea typeface="標楷體"/>
                          <a:cs typeface="Times New Roman"/>
                        </a:rPr>
                        <a:t>郭家誠</a:t>
                      </a:r>
                      <a:endParaRPr lang="zh-TW" sz="2000" kern="100" dirty="0">
                        <a:latin typeface="Calibri"/>
                        <a:ea typeface="新細明體"/>
                        <a:cs typeface="Times New Roman"/>
                      </a:endParaRPr>
                    </a:p>
                  </a:txBody>
                  <a:tcPr marL="17780" marR="17780" marT="0" marB="0" anchor="ctr"/>
                </a:tc>
                <a:tc>
                  <a:txBody>
                    <a:bodyPr/>
                    <a:lstStyle/>
                    <a:p>
                      <a:pPr algn="ctr">
                        <a:spcAft>
                          <a:spcPts val="0"/>
                        </a:spcAft>
                      </a:pPr>
                      <a:r>
                        <a:rPr lang="zh-TW" sz="2000" kern="100" dirty="0">
                          <a:latin typeface="Calibri"/>
                          <a:ea typeface="標楷體"/>
                          <a:cs typeface="Times New Roman"/>
                        </a:rPr>
                        <a:t>足球</a:t>
                      </a:r>
                      <a:endParaRPr lang="zh-TW" sz="2000" kern="100" dirty="0">
                        <a:latin typeface="Calibri"/>
                        <a:ea typeface="新細明體"/>
                        <a:cs typeface="Times New Roman"/>
                      </a:endParaRPr>
                    </a:p>
                  </a:txBody>
                  <a:tcPr marL="17780" marR="17780" marT="0" marB="0" anchor="ctr"/>
                </a:tc>
              </a:tr>
              <a:tr h="370840">
                <a:tc>
                  <a:txBody>
                    <a:bodyPr/>
                    <a:lstStyle/>
                    <a:p>
                      <a:pPr algn="ctr">
                        <a:spcAft>
                          <a:spcPts val="0"/>
                        </a:spcAft>
                      </a:pPr>
                      <a:r>
                        <a:rPr lang="en-US" sz="2000" kern="100">
                          <a:latin typeface="標楷體"/>
                          <a:ea typeface="新細明體"/>
                          <a:cs typeface="Times New Roman"/>
                        </a:rPr>
                        <a:t>3</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en-US" sz="2000" kern="100">
                          <a:latin typeface="標楷體"/>
                          <a:ea typeface="新細明體"/>
                          <a:cs typeface="Times New Roman"/>
                        </a:rPr>
                        <a:t>906-07</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000" kern="100">
                          <a:latin typeface="Calibri"/>
                          <a:ea typeface="標楷體"/>
                          <a:cs typeface="Times New Roman"/>
                        </a:rPr>
                        <a:t>林祈文</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000" kern="100" dirty="0">
                          <a:latin typeface="Calibri"/>
                          <a:ea typeface="標楷體"/>
                          <a:cs typeface="Times New Roman"/>
                        </a:rPr>
                        <a:t>足球</a:t>
                      </a:r>
                      <a:endParaRPr lang="zh-TW" sz="2000" kern="100" dirty="0">
                        <a:latin typeface="Calibri"/>
                        <a:ea typeface="新細明體"/>
                        <a:cs typeface="Times New Roman"/>
                      </a:endParaRPr>
                    </a:p>
                  </a:txBody>
                  <a:tcPr marL="17780" marR="17780" marT="0" marB="0" anchor="ctr"/>
                </a:tc>
              </a:tr>
              <a:tr h="370840">
                <a:tc>
                  <a:txBody>
                    <a:bodyPr/>
                    <a:lstStyle/>
                    <a:p>
                      <a:pPr algn="ctr">
                        <a:spcAft>
                          <a:spcPts val="0"/>
                        </a:spcAft>
                      </a:pPr>
                      <a:r>
                        <a:rPr lang="en-US" sz="2000" kern="100">
                          <a:latin typeface="標楷體"/>
                          <a:ea typeface="新細明體"/>
                          <a:cs typeface="Times New Roman"/>
                        </a:rPr>
                        <a:t>4</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en-US" sz="2000" kern="100">
                          <a:latin typeface="標楷體"/>
                          <a:ea typeface="新細明體"/>
                          <a:cs typeface="Times New Roman"/>
                        </a:rPr>
                        <a:t>902-12</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000" kern="100">
                          <a:latin typeface="Calibri"/>
                          <a:ea typeface="標楷體"/>
                          <a:cs typeface="Times New Roman"/>
                        </a:rPr>
                        <a:t>黃正宇</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000" kern="100" dirty="0">
                          <a:latin typeface="Calibri"/>
                          <a:ea typeface="標楷體"/>
                          <a:cs typeface="Times New Roman"/>
                        </a:rPr>
                        <a:t>足球</a:t>
                      </a:r>
                      <a:endParaRPr lang="zh-TW" sz="2000" kern="100" dirty="0">
                        <a:latin typeface="Calibri"/>
                        <a:ea typeface="新細明體"/>
                        <a:cs typeface="Times New Roman"/>
                      </a:endParaRPr>
                    </a:p>
                  </a:txBody>
                  <a:tcPr marL="17780" marR="17780" marT="0" marB="0" anchor="ctr"/>
                </a:tc>
              </a:tr>
              <a:tr h="370840">
                <a:tc>
                  <a:txBody>
                    <a:bodyPr/>
                    <a:lstStyle/>
                    <a:p>
                      <a:pPr algn="ctr">
                        <a:spcAft>
                          <a:spcPts val="0"/>
                        </a:spcAft>
                      </a:pPr>
                      <a:r>
                        <a:rPr lang="en-US" sz="2000" kern="100">
                          <a:latin typeface="標楷體"/>
                          <a:ea typeface="新細明體"/>
                          <a:cs typeface="Times New Roman"/>
                        </a:rPr>
                        <a:t>5</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en-US" sz="2000" kern="100">
                          <a:latin typeface="標楷體"/>
                          <a:ea typeface="新細明體"/>
                          <a:cs typeface="Times New Roman"/>
                        </a:rPr>
                        <a:t>901-04</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000" kern="100">
                          <a:latin typeface="Calibri"/>
                          <a:ea typeface="標楷體"/>
                          <a:cs typeface="Times New Roman"/>
                        </a:rPr>
                        <a:t>林佑蒼</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000" kern="100" dirty="0">
                          <a:latin typeface="Calibri"/>
                          <a:ea typeface="標楷體"/>
                          <a:cs typeface="Times New Roman"/>
                        </a:rPr>
                        <a:t>足球</a:t>
                      </a:r>
                      <a:endParaRPr lang="zh-TW" sz="2000" kern="100" dirty="0">
                        <a:latin typeface="Calibri"/>
                        <a:ea typeface="新細明體"/>
                        <a:cs typeface="Times New Roman"/>
                      </a:endParaRPr>
                    </a:p>
                  </a:txBody>
                  <a:tcPr marL="17780" marR="17780" marT="0" marB="0" anchor="ctr"/>
                </a:tc>
              </a:tr>
              <a:tr h="370840">
                <a:tc>
                  <a:txBody>
                    <a:bodyPr/>
                    <a:lstStyle/>
                    <a:p>
                      <a:pPr algn="ctr">
                        <a:spcAft>
                          <a:spcPts val="0"/>
                        </a:spcAft>
                      </a:pPr>
                      <a:r>
                        <a:rPr lang="en-US" sz="2000" kern="100">
                          <a:latin typeface="標楷體"/>
                          <a:ea typeface="新細明體"/>
                          <a:cs typeface="Times New Roman"/>
                        </a:rPr>
                        <a:t>6</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en-US" sz="2000" kern="100">
                          <a:latin typeface="標楷體"/>
                          <a:ea typeface="新細明體"/>
                          <a:cs typeface="Times New Roman"/>
                        </a:rPr>
                        <a:t>911-01</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000" kern="100">
                          <a:latin typeface="Calibri"/>
                          <a:ea typeface="標楷體"/>
                          <a:cs typeface="Times New Roman"/>
                        </a:rPr>
                        <a:t>吳東洋</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000" kern="100" dirty="0">
                          <a:latin typeface="Calibri"/>
                          <a:ea typeface="標楷體"/>
                          <a:cs typeface="Times New Roman"/>
                        </a:rPr>
                        <a:t>足球</a:t>
                      </a:r>
                      <a:endParaRPr lang="zh-TW" sz="2000" kern="100" dirty="0">
                        <a:latin typeface="Calibri"/>
                        <a:ea typeface="新細明體"/>
                        <a:cs typeface="Times New Roman"/>
                      </a:endParaRPr>
                    </a:p>
                  </a:txBody>
                  <a:tcPr marL="17780" marR="17780" marT="0" marB="0" anchor="ctr"/>
                </a:tc>
              </a:tr>
              <a:tr h="370840">
                <a:tc>
                  <a:txBody>
                    <a:bodyPr/>
                    <a:lstStyle/>
                    <a:p>
                      <a:pPr algn="ctr">
                        <a:spcAft>
                          <a:spcPts val="0"/>
                        </a:spcAft>
                      </a:pPr>
                      <a:r>
                        <a:rPr lang="en-US" sz="2000" kern="100">
                          <a:latin typeface="標楷體"/>
                          <a:ea typeface="新細明體"/>
                          <a:cs typeface="Times New Roman"/>
                        </a:rPr>
                        <a:t>7</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en-US" sz="2000" kern="100">
                          <a:latin typeface="標楷體"/>
                          <a:ea typeface="新細明體"/>
                          <a:cs typeface="Times New Roman"/>
                        </a:rPr>
                        <a:t>920-06</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000" kern="100">
                          <a:latin typeface="Calibri"/>
                          <a:ea typeface="標楷體"/>
                          <a:cs typeface="Times New Roman"/>
                        </a:rPr>
                        <a:t>林祖廷</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000" kern="100" dirty="0">
                          <a:latin typeface="Calibri"/>
                          <a:ea typeface="標楷體"/>
                          <a:cs typeface="Times New Roman"/>
                        </a:rPr>
                        <a:t>足球</a:t>
                      </a:r>
                      <a:endParaRPr lang="zh-TW" sz="2000" kern="100" dirty="0">
                        <a:latin typeface="Calibri"/>
                        <a:ea typeface="新細明體"/>
                        <a:cs typeface="Times New Roman"/>
                      </a:endParaRPr>
                    </a:p>
                  </a:txBody>
                  <a:tcPr marL="17780" marR="17780" marT="0" marB="0" anchor="ctr"/>
                </a:tc>
              </a:tr>
              <a:tr h="370840">
                <a:tc>
                  <a:txBody>
                    <a:bodyPr/>
                    <a:lstStyle/>
                    <a:p>
                      <a:pPr algn="ctr">
                        <a:spcAft>
                          <a:spcPts val="0"/>
                        </a:spcAft>
                      </a:pPr>
                      <a:r>
                        <a:rPr lang="en-US" sz="2000" kern="100">
                          <a:latin typeface="標楷體"/>
                          <a:ea typeface="新細明體"/>
                          <a:cs typeface="Times New Roman"/>
                        </a:rPr>
                        <a:t>8</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en-US" sz="2000" kern="100">
                          <a:latin typeface="標楷體"/>
                          <a:ea typeface="新細明體"/>
                          <a:cs typeface="Times New Roman"/>
                        </a:rPr>
                        <a:t>923-13</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000" kern="100">
                          <a:latin typeface="Calibri"/>
                          <a:ea typeface="標楷體"/>
                          <a:cs typeface="Times New Roman"/>
                        </a:rPr>
                        <a:t>薛仕旻</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000" kern="100" dirty="0">
                          <a:latin typeface="Calibri"/>
                          <a:ea typeface="標楷體"/>
                          <a:cs typeface="Times New Roman"/>
                        </a:rPr>
                        <a:t>足球</a:t>
                      </a:r>
                      <a:endParaRPr lang="zh-TW" sz="2000" kern="100" dirty="0">
                        <a:latin typeface="Calibri"/>
                        <a:ea typeface="新細明體"/>
                        <a:cs typeface="Times New Roman"/>
                      </a:endParaRPr>
                    </a:p>
                  </a:txBody>
                  <a:tcPr marL="17780" marR="17780" marT="0" marB="0" anchor="ctr"/>
                </a:tc>
              </a:tr>
              <a:tr h="370840">
                <a:tc>
                  <a:txBody>
                    <a:bodyPr/>
                    <a:lstStyle/>
                    <a:p>
                      <a:pPr algn="ctr">
                        <a:spcAft>
                          <a:spcPts val="0"/>
                        </a:spcAft>
                      </a:pPr>
                      <a:r>
                        <a:rPr lang="en-US" sz="2000" kern="100">
                          <a:latin typeface="標楷體"/>
                          <a:ea typeface="新細明體"/>
                          <a:cs typeface="Times New Roman"/>
                        </a:rPr>
                        <a:t>9</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en-US" sz="2000" kern="100">
                          <a:latin typeface="標楷體"/>
                          <a:ea typeface="新細明體"/>
                          <a:cs typeface="Times New Roman"/>
                        </a:rPr>
                        <a:t>921-30</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000" kern="100">
                          <a:latin typeface="Calibri"/>
                          <a:ea typeface="標楷體"/>
                          <a:cs typeface="Times New Roman"/>
                        </a:rPr>
                        <a:t>羅少奇</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000" kern="100" dirty="0">
                          <a:latin typeface="Calibri"/>
                          <a:ea typeface="標楷體"/>
                          <a:cs typeface="Times New Roman"/>
                        </a:rPr>
                        <a:t>籃球</a:t>
                      </a:r>
                      <a:endParaRPr lang="zh-TW" sz="2000" kern="100" dirty="0">
                        <a:latin typeface="Calibri"/>
                        <a:ea typeface="新細明體"/>
                        <a:cs typeface="Times New Roman"/>
                      </a:endParaRPr>
                    </a:p>
                  </a:txBody>
                  <a:tcPr marL="17780" marR="17780" marT="0" marB="0" anchor="ctr"/>
                </a:tc>
              </a:tr>
              <a:tr h="370840">
                <a:tc>
                  <a:txBody>
                    <a:bodyPr/>
                    <a:lstStyle/>
                    <a:p>
                      <a:pPr algn="ctr">
                        <a:spcAft>
                          <a:spcPts val="0"/>
                        </a:spcAft>
                      </a:pPr>
                      <a:r>
                        <a:rPr lang="en-US" sz="2000" kern="100">
                          <a:latin typeface="標楷體"/>
                          <a:ea typeface="新細明體"/>
                          <a:cs typeface="Times New Roman"/>
                        </a:rPr>
                        <a:t>10</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en-US" sz="2000" kern="100">
                          <a:latin typeface="標楷體"/>
                          <a:ea typeface="新細明體"/>
                          <a:cs typeface="Times New Roman"/>
                        </a:rPr>
                        <a:t>915-05</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000" kern="100">
                          <a:latin typeface="Calibri"/>
                          <a:ea typeface="標楷體"/>
                          <a:cs typeface="Times New Roman"/>
                        </a:rPr>
                        <a:t>林哲霆</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000" kern="100" dirty="0">
                          <a:latin typeface="Calibri"/>
                          <a:ea typeface="標楷體"/>
                          <a:cs typeface="Times New Roman"/>
                        </a:rPr>
                        <a:t>籃球</a:t>
                      </a:r>
                      <a:endParaRPr lang="zh-TW" sz="2000" kern="100" dirty="0">
                        <a:latin typeface="Calibri"/>
                        <a:ea typeface="新細明體"/>
                        <a:cs typeface="Times New Roman"/>
                      </a:endParaRPr>
                    </a:p>
                  </a:txBody>
                  <a:tcPr marL="17780" marR="17780" marT="0" marB="0" anchor="ctr"/>
                </a:tc>
              </a:tr>
              <a:tr h="370840">
                <a:tc>
                  <a:txBody>
                    <a:bodyPr/>
                    <a:lstStyle/>
                    <a:p>
                      <a:pPr algn="ctr">
                        <a:spcAft>
                          <a:spcPts val="0"/>
                        </a:spcAft>
                      </a:pPr>
                      <a:r>
                        <a:rPr lang="en-US" sz="2000" kern="100">
                          <a:latin typeface="標楷體"/>
                          <a:ea typeface="新細明體"/>
                          <a:cs typeface="Times New Roman"/>
                        </a:rPr>
                        <a:t>11</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en-US" sz="2000" kern="100">
                          <a:latin typeface="標楷體"/>
                          <a:ea typeface="新細明體"/>
                          <a:cs typeface="Times New Roman"/>
                        </a:rPr>
                        <a:t>924-08</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000" kern="100">
                          <a:latin typeface="Calibri"/>
                          <a:ea typeface="標楷體"/>
                          <a:cs typeface="Times New Roman"/>
                        </a:rPr>
                        <a:t>廖哲敬</a:t>
                      </a:r>
                      <a:endParaRPr lang="zh-TW" sz="2000" kern="100">
                        <a:latin typeface="Calibri"/>
                        <a:ea typeface="新細明體"/>
                        <a:cs typeface="Times New Roman"/>
                      </a:endParaRPr>
                    </a:p>
                  </a:txBody>
                  <a:tcPr marL="17780" marR="17780" marT="0" marB="0" anchor="ctr"/>
                </a:tc>
                <a:tc>
                  <a:txBody>
                    <a:bodyPr/>
                    <a:lstStyle/>
                    <a:p>
                      <a:pPr algn="ctr">
                        <a:spcAft>
                          <a:spcPts val="0"/>
                        </a:spcAft>
                      </a:pPr>
                      <a:r>
                        <a:rPr lang="zh-TW" sz="2000" kern="100" dirty="0">
                          <a:latin typeface="Calibri"/>
                          <a:ea typeface="標楷體"/>
                          <a:cs typeface="Times New Roman"/>
                        </a:rPr>
                        <a:t>籃球</a:t>
                      </a:r>
                      <a:endParaRPr lang="zh-TW" sz="2000" kern="100" dirty="0">
                        <a:latin typeface="Calibri"/>
                        <a:ea typeface="新細明體"/>
                        <a:cs typeface="Times New Roman"/>
                      </a:endParaRPr>
                    </a:p>
                  </a:txBody>
                  <a:tcPr marL="17780" marR="17780" marT="0" marB="0" anchor="ctr"/>
                </a:tc>
              </a:tr>
              <a:tr h="370840">
                <a:tc>
                  <a:txBody>
                    <a:bodyPr/>
                    <a:lstStyle/>
                    <a:p>
                      <a:pPr algn="ctr">
                        <a:spcAft>
                          <a:spcPts val="0"/>
                        </a:spcAft>
                      </a:pPr>
                      <a:r>
                        <a:rPr lang="en-US" sz="2000" kern="100" dirty="0">
                          <a:latin typeface="標楷體"/>
                          <a:ea typeface="新細明體"/>
                          <a:cs typeface="Times New Roman"/>
                        </a:rPr>
                        <a:t>12</a:t>
                      </a:r>
                      <a:endParaRPr lang="zh-TW" sz="2000" kern="100" dirty="0">
                        <a:latin typeface="Calibri"/>
                        <a:ea typeface="新細明體"/>
                        <a:cs typeface="Times New Roman"/>
                      </a:endParaRPr>
                    </a:p>
                  </a:txBody>
                  <a:tcPr marL="17780" marR="17780" marT="0" marB="0" anchor="ctr"/>
                </a:tc>
                <a:tc>
                  <a:txBody>
                    <a:bodyPr/>
                    <a:lstStyle/>
                    <a:p>
                      <a:pPr algn="ctr">
                        <a:spcAft>
                          <a:spcPts val="0"/>
                        </a:spcAft>
                      </a:pPr>
                      <a:r>
                        <a:rPr lang="en-US" sz="2000" kern="100" dirty="0">
                          <a:latin typeface="標楷體"/>
                          <a:ea typeface="新細明體"/>
                          <a:cs typeface="Times New Roman"/>
                        </a:rPr>
                        <a:t>920-30</a:t>
                      </a:r>
                      <a:endParaRPr lang="zh-TW" sz="2000" kern="100" dirty="0">
                        <a:latin typeface="Calibri"/>
                        <a:ea typeface="新細明體"/>
                        <a:cs typeface="Times New Roman"/>
                      </a:endParaRPr>
                    </a:p>
                  </a:txBody>
                  <a:tcPr marL="17780" marR="17780" marT="0" marB="0" anchor="ctr"/>
                </a:tc>
                <a:tc>
                  <a:txBody>
                    <a:bodyPr/>
                    <a:lstStyle/>
                    <a:p>
                      <a:pPr algn="ctr">
                        <a:spcAft>
                          <a:spcPts val="0"/>
                        </a:spcAft>
                      </a:pPr>
                      <a:r>
                        <a:rPr lang="zh-TW" sz="2000" kern="100" dirty="0">
                          <a:latin typeface="Calibri"/>
                          <a:ea typeface="標楷體"/>
                          <a:cs typeface="Times New Roman"/>
                        </a:rPr>
                        <a:t>任子杰</a:t>
                      </a:r>
                      <a:endParaRPr lang="zh-TW" sz="2000" kern="100" dirty="0">
                        <a:latin typeface="Calibri"/>
                        <a:ea typeface="新細明體"/>
                        <a:cs typeface="Times New Roman"/>
                      </a:endParaRPr>
                    </a:p>
                  </a:txBody>
                  <a:tcPr marL="17780" marR="17780" marT="0" marB="0" anchor="ctr"/>
                </a:tc>
                <a:tc>
                  <a:txBody>
                    <a:bodyPr/>
                    <a:lstStyle/>
                    <a:p>
                      <a:pPr algn="ctr">
                        <a:spcAft>
                          <a:spcPts val="0"/>
                        </a:spcAft>
                      </a:pPr>
                      <a:r>
                        <a:rPr lang="zh-TW" sz="2000" kern="100" dirty="0">
                          <a:latin typeface="Calibri"/>
                          <a:ea typeface="標楷體"/>
                          <a:cs typeface="Times New Roman"/>
                        </a:rPr>
                        <a:t>籃球</a:t>
                      </a:r>
                      <a:endParaRPr lang="zh-TW" sz="2000" kern="100" dirty="0">
                        <a:latin typeface="Calibri"/>
                        <a:ea typeface="新細明體"/>
                        <a:cs typeface="Times New Roman"/>
                      </a:endParaRPr>
                    </a:p>
                  </a:txBody>
                  <a:tcPr marL="17780" marR="17780" marT="0" marB="0" anchor="ct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賀</a:t>
            </a:r>
            <a:r>
              <a:rPr lang="en-US" altLang="zh-TW" dirty="0" smtClean="0"/>
              <a:t>!</a:t>
            </a:r>
            <a:r>
              <a:rPr lang="zh-TW" altLang="en-US" dirty="0" smtClean="0"/>
              <a:t>宜蘭縣</a:t>
            </a:r>
            <a:r>
              <a:rPr lang="en-US" altLang="zh-TW" dirty="0" smtClean="0"/>
              <a:t>104</a:t>
            </a:r>
            <a:r>
              <a:rPr lang="zh-TW" altLang="en-US" dirty="0" smtClean="0"/>
              <a:t>年國民體能競賽成績表現優異</a:t>
            </a:r>
            <a:r>
              <a:rPr lang="en-US" altLang="zh-TW" dirty="0" smtClean="0"/>
              <a:t>1040525</a:t>
            </a:r>
            <a:endParaRPr lang="zh-TW" altLang="en-US" dirty="0"/>
          </a:p>
        </p:txBody>
      </p:sp>
      <p:sp>
        <p:nvSpPr>
          <p:cNvPr id="3" name="內容版面配置區 2"/>
          <p:cNvSpPr>
            <a:spLocks noGrp="1"/>
          </p:cNvSpPr>
          <p:nvPr>
            <p:ph idx="1"/>
          </p:nvPr>
        </p:nvSpPr>
        <p:spPr/>
        <p:txBody>
          <a:bodyPr/>
          <a:lstStyle/>
          <a:p>
            <a:r>
              <a:rPr lang="zh-TW" altLang="en-US" dirty="0" smtClean="0"/>
              <a:t>陳毅頡</a:t>
            </a:r>
            <a:r>
              <a:rPr lang="en-US" altLang="zh-TW" dirty="0" smtClean="0"/>
              <a:t>:</a:t>
            </a:r>
            <a:r>
              <a:rPr lang="zh-TW" altLang="en-US" dirty="0" smtClean="0"/>
              <a:t>國男組</a:t>
            </a:r>
            <a:r>
              <a:rPr lang="en-US" altLang="zh-TW" dirty="0" smtClean="0"/>
              <a:t>100</a:t>
            </a:r>
            <a:r>
              <a:rPr lang="zh-TW" altLang="en-US" dirty="0" smtClean="0"/>
              <a:t>公尺徑賽第一名</a:t>
            </a:r>
            <a:br>
              <a:rPr lang="zh-TW" altLang="en-US" dirty="0" smtClean="0"/>
            </a:br>
            <a:r>
              <a:rPr lang="zh-TW" altLang="en-US" dirty="0" smtClean="0"/>
              <a:t>游景翔</a:t>
            </a:r>
            <a:r>
              <a:rPr lang="en-US" altLang="zh-TW" dirty="0" smtClean="0"/>
              <a:t>:</a:t>
            </a:r>
            <a:r>
              <a:rPr lang="zh-TW" altLang="en-US" dirty="0" smtClean="0"/>
              <a:t>國男組跳遠第二名</a:t>
            </a:r>
            <a:br>
              <a:rPr lang="zh-TW" altLang="en-US" dirty="0" smtClean="0"/>
            </a:br>
            <a:r>
              <a:rPr lang="zh-TW" altLang="en-US" dirty="0" smtClean="0"/>
              <a:t>李政叡</a:t>
            </a:r>
            <a:r>
              <a:rPr lang="en-US" altLang="zh-TW" dirty="0" smtClean="0"/>
              <a:t>:</a:t>
            </a:r>
            <a:r>
              <a:rPr lang="zh-TW" altLang="en-US" dirty="0" smtClean="0"/>
              <a:t>國男組</a:t>
            </a:r>
            <a:r>
              <a:rPr lang="en-US" altLang="zh-TW" dirty="0" smtClean="0"/>
              <a:t>100</a:t>
            </a:r>
            <a:r>
              <a:rPr lang="zh-TW" altLang="en-US" smtClean="0"/>
              <a:t>公尺競賽第三名</a:t>
            </a:r>
            <a:br>
              <a:rPr lang="zh-TW" altLang="en-US" smtClean="0"/>
            </a:br>
            <a:endParaRPr lang="zh-TW"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第</a:t>
            </a:r>
            <a:r>
              <a:rPr lang="en-US" altLang="zh-TW" dirty="0" smtClean="0"/>
              <a:t>14</a:t>
            </a:r>
            <a:r>
              <a:rPr lang="zh-TW" altLang="en-US" dirty="0" smtClean="0"/>
              <a:t>屆蘭陽少年文學獎頒獎典禮 於</a:t>
            </a:r>
            <a:r>
              <a:rPr lang="en-US" altLang="zh-TW" dirty="0" smtClean="0"/>
              <a:t>6/28(</a:t>
            </a:r>
            <a:r>
              <a:rPr lang="zh-TW" altLang="en-US" dirty="0" smtClean="0"/>
              <a:t>周日</a:t>
            </a:r>
            <a:r>
              <a:rPr lang="en-US" altLang="zh-TW" dirty="0" smtClean="0"/>
              <a:t>) </a:t>
            </a:r>
            <a:r>
              <a:rPr lang="zh-TW" altLang="en-US" dirty="0" smtClean="0"/>
              <a:t>舉行 本校表現優異</a:t>
            </a:r>
            <a:endParaRPr lang="zh-TW" altLang="en-US" dirty="0"/>
          </a:p>
        </p:txBody>
      </p:sp>
      <p:sp>
        <p:nvSpPr>
          <p:cNvPr id="3" name="內容版面配置區 2"/>
          <p:cNvSpPr>
            <a:spLocks noGrp="1"/>
          </p:cNvSpPr>
          <p:nvPr>
            <p:ph idx="1"/>
          </p:nvPr>
        </p:nvSpPr>
        <p:spPr>
          <a:xfrm>
            <a:off x="0" y="1600200"/>
            <a:ext cx="8686800" cy="4525963"/>
          </a:xfrm>
        </p:spPr>
        <p:txBody>
          <a:bodyPr/>
          <a:lstStyle/>
          <a:p>
            <a:r>
              <a:rPr lang="zh-TW" altLang="en-US" dirty="0" smtClean="0"/>
              <a:t>新詩第一名 </a:t>
            </a:r>
            <a:r>
              <a:rPr lang="en-US" altLang="zh-TW" dirty="0" smtClean="0"/>
              <a:t>907</a:t>
            </a:r>
            <a:r>
              <a:rPr lang="zh-TW" altLang="en-US" dirty="0" smtClean="0"/>
              <a:t>歐陽群 </a:t>
            </a:r>
            <a:r>
              <a:rPr lang="en-US" altLang="zh-TW" dirty="0" smtClean="0"/>
              <a:t>(</a:t>
            </a:r>
            <a:r>
              <a:rPr lang="zh-TW" altLang="en-US" dirty="0" smtClean="0"/>
              <a:t>指導老師</a:t>
            </a:r>
            <a:r>
              <a:rPr lang="en-US" altLang="zh-TW" dirty="0" smtClean="0"/>
              <a:t>-</a:t>
            </a:r>
            <a:r>
              <a:rPr lang="zh-TW" altLang="en-US" dirty="0" smtClean="0"/>
              <a:t>黃子娟老師</a:t>
            </a:r>
            <a:r>
              <a:rPr lang="en-US" altLang="zh-TW" dirty="0" smtClean="0"/>
              <a:t>)</a:t>
            </a:r>
            <a:br>
              <a:rPr lang="en-US" altLang="zh-TW" dirty="0" smtClean="0"/>
            </a:br>
            <a:r>
              <a:rPr lang="zh-TW" altLang="en-US" dirty="0" smtClean="0"/>
              <a:t>新詩第三名 </a:t>
            </a:r>
            <a:r>
              <a:rPr lang="en-US" altLang="zh-TW" dirty="0" smtClean="0"/>
              <a:t>915</a:t>
            </a:r>
            <a:r>
              <a:rPr lang="zh-TW" altLang="en-US" dirty="0" smtClean="0"/>
              <a:t>簡子恩 </a:t>
            </a:r>
            <a:r>
              <a:rPr lang="en-US" altLang="zh-TW" dirty="0" smtClean="0"/>
              <a:t>(</a:t>
            </a:r>
            <a:r>
              <a:rPr lang="zh-TW" altLang="en-US" dirty="0" smtClean="0"/>
              <a:t>指導老師</a:t>
            </a:r>
            <a:r>
              <a:rPr lang="en-US" altLang="zh-TW" dirty="0" smtClean="0"/>
              <a:t>-</a:t>
            </a:r>
            <a:r>
              <a:rPr lang="zh-TW" altLang="en-US" dirty="0" smtClean="0"/>
              <a:t>詹明杰老師</a:t>
            </a:r>
            <a:r>
              <a:rPr lang="en-US" altLang="zh-TW" dirty="0" smtClean="0"/>
              <a:t>)</a:t>
            </a:r>
            <a:br>
              <a:rPr lang="en-US" altLang="zh-TW" dirty="0" smtClean="0"/>
            </a:br>
            <a:r>
              <a:rPr lang="zh-TW" altLang="en-US" dirty="0" smtClean="0"/>
              <a:t>新詩 佳作 </a:t>
            </a:r>
            <a:r>
              <a:rPr lang="en-US" altLang="zh-TW" dirty="0" smtClean="0"/>
              <a:t>915</a:t>
            </a:r>
            <a:r>
              <a:rPr lang="zh-TW" altLang="en-US" dirty="0" smtClean="0"/>
              <a:t>鄭千晟 </a:t>
            </a:r>
            <a:r>
              <a:rPr lang="en-US" altLang="zh-TW" dirty="0" smtClean="0"/>
              <a:t>(</a:t>
            </a:r>
            <a:r>
              <a:rPr lang="zh-TW" altLang="en-US" dirty="0" smtClean="0"/>
              <a:t>指導老師</a:t>
            </a:r>
            <a:r>
              <a:rPr lang="en-US" altLang="zh-TW" dirty="0" smtClean="0"/>
              <a:t>-</a:t>
            </a:r>
            <a:r>
              <a:rPr lang="zh-TW" altLang="en-US" dirty="0" smtClean="0"/>
              <a:t>詹明杰老師</a:t>
            </a:r>
            <a:r>
              <a:rPr lang="en-US" altLang="zh-TW" dirty="0" smtClean="0"/>
              <a:t>)</a:t>
            </a:r>
            <a:br>
              <a:rPr lang="en-US" altLang="zh-TW" dirty="0" smtClean="0"/>
            </a:br>
            <a:r>
              <a:rPr lang="en-US" altLang="zh-TW" dirty="0" smtClean="0"/>
              <a:t>918</a:t>
            </a:r>
            <a:r>
              <a:rPr lang="zh-TW" altLang="en-US" dirty="0" smtClean="0"/>
              <a:t>游原煥 </a:t>
            </a:r>
            <a:r>
              <a:rPr lang="en-US" altLang="zh-TW" dirty="0" smtClean="0"/>
              <a:t>(</a:t>
            </a:r>
            <a:r>
              <a:rPr lang="zh-TW" altLang="en-US" dirty="0" smtClean="0"/>
              <a:t>指導老師</a:t>
            </a:r>
            <a:r>
              <a:rPr lang="en-US" altLang="zh-TW" dirty="0" smtClean="0"/>
              <a:t>-</a:t>
            </a:r>
            <a:r>
              <a:rPr lang="zh-TW" altLang="en-US" dirty="0" smtClean="0"/>
              <a:t>詹明杰老師</a:t>
            </a:r>
            <a:r>
              <a:rPr lang="en-US" altLang="zh-TW" dirty="0" smtClean="0"/>
              <a:t>)</a:t>
            </a:r>
            <a:br>
              <a:rPr lang="en-US" altLang="zh-TW" dirty="0" smtClean="0"/>
            </a:br>
            <a:r>
              <a:rPr lang="zh-TW" altLang="en-US" dirty="0" smtClean="0"/>
              <a:t>小說第一名 </a:t>
            </a:r>
            <a:r>
              <a:rPr lang="en-US" altLang="zh-TW" dirty="0" smtClean="0"/>
              <a:t>918</a:t>
            </a:r>
            <a:r>
              <a:rPr lang="zh-TW" altLang="en-US" dirty="0" smtClean="0"/>
              <a:t>譚 萱</a:t>
            </a:r>
            <a:br>
              <a:rPr lang="zh-TW" altLang="en-US" dirty="0" smtClean="0"/>
            </a:br>
            <a:r>
              <a:rPr lang="zh-TW" altLang="en-US" dirty="0" smtClean="0"/>
              <a:t>小說 佳作 </a:t>
            </a:r>
            <a:r>
              <a:rPr lang="en-US" altLang="zh-TW" dirty="0" smtClean="0"/>
              <a:t>823</a:t>
            </a:r>
            <a:r>
              <a:rPr lang="zh-TW" altLang="en-US" dirty="0" smtClean="0"/>
              <a:t>阮永綺 </a:t>
            </a:r>
            <a:r>
              <a:rPr lang="en-US" altLang="zh-TW" dirty="0" smtClean="0"/>
              <a:t>(</a:t>
            </a:r>
            <a:r>
              <a:rPr lang="zh-TW" altLang="en-US" dirty="0" smtClean="0"/>
              <a:t>指導老師</a:t>
            </a:r>
            <a:r>
              <a:rPr lang="en-US" altLang="zh-TW" dirty="0" smtClean="0"/>
              <a:t>-</a:t>
            </a:r>
            <a:r>
              <a:rPr lang="zh-TW" altLang="en-US" dirty="0" smtClean="0"/>
              <a:t>黃郁玲老師</a:t>
            </a:r>
            <a:r>
              <a:rPr lang="en-US" altLang="zh-TW" dirty="0" smtClean="0"/>
              <a:t>)</a:t>
            </a:r>
            <a:r>
              <a:rPr lang="zh-TW" altLang="en-US" dirty="0" smtClean="0"/>
              <a:t>　</a:t>
            </a:r>
            <a:endParaRPr lang="zh-TW"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2015/6/25~ 2015/7/2</a:t>
            </a:r>
            <a:r>
              <a:rPr lang="zh-TW" altLang="en-US" dirty="0" smtClean="0"/>
              <a:t>　</a:t>
            </a:r>
            <a:endParaRPr lang="en-US" altLang="zh-TW" dirty="0" smtClean="0"/>
          </a:p>
          <a:p>
            <a:r>
              <a:rPr lang="zh-TW" altLang="en-US" sz="5400" dirty="0" smtClean="0"/>
              <a:t>恭賀本校</a:t>
            </a:r>
            <a:r>
              <a:rPr lang="en-US" altLang="zh-TW" sz="5400" dirty="0" smtClean="0"/>
              <a:t>715</a:t>
            </a:r>
            <a:r>
              <a:rPr lang="zh-TW" altLang="en-US" sz="5400" dirty="0" smtClean="0"/>
              <a:t>尤彥融同學參加第</a:t>
            </a:r>
            <a:r>
              <a:rPr lang="en-US" altLang="zh-TW" sz="5400" dirty="0" smtClean="0"/>
              <a:t>26</a:t>
            </a:r>
            <a:r>
              <a:rPr lang="zh-TW" altLang="en-US" sz="5400" dirty="0" smtClean="0"/>
              <a:t>屆希望杯數學邀請賽榮獲銅牌獎　</a:t>
            </a:r>
            <a:endParaRPr lang="zh-TW" altLang="en-US" sz="5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t>宜蘭縣</a:t>
            </a:r>
            <a:r>
              <a:rPr lang="en-US" altLang="zh-TW" b="1" dirty="0" smtClean="0"/>
              <a:t>104 </a:t>
            </a:r>
            <a:r>
              <a:rPr lang="zh-TW" altLang="en-US" b="1" dirty="0" smtClean="0"/>
              <a:t>年度防災書籤設計比賽</a:t>
            </a:r>
            <a:endParaRPr lang="zh-TW" altLang="en-US" dirty="0"/>
          </a:p>
        </p:txBody>
      </p:sp>
      <p:sp>
        <p:nvSpPr>
          <p:cNvPr id="3" name="內容版面配置區 2"/>
          <p:cNvSpPr>
            <a:spLocks noGrp="1"/>
          </p:cNvSpPr>
          <p:nvPr>
            <p:ph idx="1"/>
          </p:nvPr>
        </p:nvSpPr>
        <p:spPr/>
        <p:txBody>
          <a:bodyPr/>
          <a:lstStyle/>
          <a:p>
            <a:r>
              <a:rPr lang="zh-TW" altLang="en-US" b="1" dirty="0" smtClean="0"/>
              <a:t>復興國中</a:t>
            </a:r>
            <a:r>
              <a:rPr lang="en-US" altLang="zh-TW" b="1" dirty="0" smtClean="0"/>
              <a:t>806 </a:t>
            </a:r>
            <a:r>
              <a:rPr lang="zh-TW" altLang="en-US" b="1" dirty="0" smtClean="0"/>
              <a:t>李純依第三名，</a:t>
            </a:r>
            <a:endParaRPr lang="en-US" altLang="zh-TW" b="1" smtClean="0"/>
          </a:p>
          <a:p>
            <a:r>
              <a:rPr lang="zh-TW" altLang="en-US" b="1" smtClean="0"/>
              <a:t>指導老師：林佳玫</a:t>
            </a:r>
            <a:endParaRPr lang="zh-TW"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104</a:t>
            </a:r>
            <a:r>
              <a:rPr lang="zh-TW" altLang="en-US" dirty="0" smtClean="0"/>
              <a:t>年度宜蘭縣家庭教育課程及活動教案優選作品名單</a:t>
            </a:r>
            <a:endParaRPr lang="zh-TW" altLang="en-US" dirty="0"/>
          </a:p>
        </p:txBody>
      </p:sp>
      <p:sp>
        <p:nvSpPr>
          <p:cNvPr id="3" name="內容版面配置區 2"/>
          <p:cNvSpPr>
            <a:spLocks noGrp="1"/>
          </p:cNvSpPr>
          <p:nvPr>
            <p:ph idx="1"/>
          </p:nvPr>
        </p:nvSpPr>
        <p:spPr/>
        <p:txBody>
          <a:bodyPr/>
          <a:lstStyle/>
          <a:p>
            <a:r>
              <a:rPr lang="zh-TW" altLang="en-US" b="1" dirty="0" smtClean="0"/>
              <a:t>組別</a:t>
            </a:r>
            <a:r>
              <a:rPr lang="zh-TW" altLang="en-US" dirty="0" smtClean="0"/>
              <a:t> </a:t>
            </a:r>
            <a:r>
              <a:rPr lang="zh-TW" altLang="en-US" b="1" dirty="0" smtClean="0"/>
              <a:t>名次</a:t>
            </a:r>
            <a:r>
              <a:rPr lang="zh-TW" altLang="en-US" dirty="0" smtClean="0"/>
              <a:t> </a:t>
            </a:r>
            <a:r>
              <a:rPr lang="zh-TW" altLang="en-US" b="1" dirty="0" smtClean="0"/>
              <a:t>學校名稱</a:t>
            </a:r>
            <a:r>
              <a:rPr lang="zh-TW" altLang="en-US" dirty="0" smtClean="0"/>
              <a:t> </a:t>
            </a:r>
            <a:r>
              <a:rPr lang="zh-TW" altLang="en-US" b="1" dirty="0" smtClean="0"/>
              <a:t>得獎人</a:t>
            </a:r>
            <a:r>
              <a:rPr lang="zh-TW" altLang="en-US" dirty="0" smtClean="0"/>
              <a:t> </a:t>
            </a:r>
            <a:endParaRPr lang="en-US" altLang="zh-TW" dirty="0" smtClean="0"/>
          </a:p>
          <a:p>
            <a:r>
              <a:rPr lang="zh-TW" altLang="en-US" dirty="0" smtClean="0"/>
              <a:t>國中組 ，主題：家人關係 　</a:t>
            </a:r>
            <a:endParaRPr lang="en-US" altLang="zh-TW" dirty="0" smtClean="0"/>
          </a:p>
          <a:p>
            <a:r>
              <a:rPr lang="zh-TW" altLang="en-US" dirty="0" smtClean="0"/>
              <a:t> 佳作  復興國中 黃杏宜老師、林慶容老師 </a:t>
            </a:r>
            <a:endParaRPr lang="en-US" altLang="zh-TW" dirty="0" smtClean="0"/>
          </a:p>
          <a:p>
            <a:r>
              <a:rPr lang="zh-TW" altLang="en-US" dirty="0" smtClean="0"/>
              <a:t>佳作  復興國中 薛桂珍老師 </a:t>
            </a:r>
            <a:endParaRPr lang="zh-TW"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124744"/>
            <a:ext cx="8229600" cy="1143000"/>
          </a:xfrm>
        </p:spPr>
        <p:txBody>
          <a:bodyPr>
            <a:normAutofit fontScale="90000"/>
          </a:bodyPr>
          <a:lstStyle/>
          <a:p>
            <a:r>
              <a:rPr lang="zh-TW" altLang="en-US" dirty="0" smtClean="0"/>
              <a:t>賀</a:t>
            </a:r>
            <a:br>
              <a:rPr lang="zh-TW" altLang="en-US" dirty="0" smtClean="0"/>
            </a:br>
            <a:r>
              <a:rPr lang="zh-TW" altLang="en-US" dirty="0" smtClean="0"/>
              <a:t>簡星東老師榮獲教育部</a:t>
            </a:r>
            <a:r>
              <a:rPr lang="en-US" altLang="zh-TW" dirty="0" smtClean="0"/>
              <a:t>104</a:t>
            </a:r>
            <a:r>
              <a:rPr lang="zh-TW" altLang="en-US" dirty="0" smtClean="0"/>
              <a:t>年度生命教育績優人員獎 </a:t>
            </a:r>
            <a:br>
              <a:rPr lang="zh-TW" altLang="en-US" dirty="0" smtClean="0"/>
            </a:br>
            <a:endParaRPr lang="zh-TW" altLang="en-US" dirty="0"/>
          </a:p>
        </p:txBody>
      </p:sp>
      <p:sp>
        <p:nvSpPr>
          <p:cNvPr id="3" name="內容版面配置區 2"/>
          <p:cNvSpPr>
            <a:spLocks noGrp="1"/>
          </p:cNvSpPr>
          <p:nvPr>
            <p:ph idx="1"/>
          </p:nvPr>
        </p:nvSpPr>
        <p:spPr>
          <a:xfrm>
            <a:off x="467544" y="2492896"/>
            <a:ext cx="8229600" cy="4525963"/>
          </a:xfrm>
        </p:spPr>
        <p:txBody>
          <a:bodyPr>
            <a:normAutofit fontScale="92500"/>
          </a:bodyPr>
          <a:lstStyle/>
          <a:p>
            <a:r>
              <a:rPr lang="zh-TW" altLang="zh-TW" b="1" dirty="0" smtClean="0"/>
              <a:t>◎國民中學組</a:t>
            </a:r>
            <a:r>
              <a:rPr lang="en-US" altLang="zh-TW" b="1" dirty="0" smtClean="0"/>
              <a:t>5</a:t>
            </a:r>
            <a:r>
              <a:rPr lang="zh-TW" altLang="zh-TW" b="1" dirty="0" smtClean="0"/>
              <a:t>名</a:t>
            </a:r>
            <a:endParaRPr lang="zh-TW" altLang="zh-TW" dirty="0" smtClean="0"/>
          </a:p>
          <a:p>
            <a:r>
              <a:rPr lang="zh-TW" altLang="zh-TW" dirty="0" smtClean="0"/>
              <a:t>呂宗杰</a:t>
            </a:r>
            <a:r>
              <a:rPr lang="en-US" altLang="zh-TW" dirty="0" smtClean="0"/>
              <a:t>        </a:t>
            </a:r>
            <a:r>
              <a:rPr lang="zh-TW" altLang="zh-TW" dirty="0" smtClean="0"/>
              <a:t>新北市立三芝國民中學</a:t>
            </a:r>
            <a:r>
              <a:rPr lang="en-US" altLang="zh-TW" dirty="0" smtClean="0"/>
              <a:t>    </a:t>
            </a:r>
            <a:r>
              <a:rPr lang="zh-TW" altLang="zh-TW" dirty="0" smtClean="0"/>
              <a:t>輔導主任</a:t>
            </a:r>
          </a:p>
          <a:p>
            <a:r>
              <a:rPr lang="zh-TW" altLang="zh-TW" dirty="0" smtClean="0"/>
              <a:t>孫莞媚</a:t>
            </a:r>
            <a:r>
              <a:rPr lang="en-US" altLang="zh-TW" dirty="0" smtClean="0"/>
              <a:t>        </a:t>
            </a:r>
            <a:r>
              <a:rPr lang="zh-TW" altLang="zh-TW" dirty="0" smtClean="0"/>
              <a:t>高雄市立大仁國民中學</a:t>
            </a:r>
            <a:r>
              <a:rPr lang="en-US" altLang="zh-TW" dirty="0" smtClean="0"/>
              <a:t>    </a:t>
            </a:r>
            <a:r>
              <a:rPr lang="zh-TW" altLang="zh-TW" dirty="0" smtClean="0"/>
              <a:t>出納組長</a:t>
            </a:r>
          </a:p>
          <a:p>
            <a:r>
              <a:rPr lang="zh-TW" altLang="zh-TW" dirty="0" smtClean="0"/>
              <a:t>陳筱茵</a:t>
            </a:r>
            <a:r>
              <a:rPr lang="en-US" altLang="zh-TW" dirty="0" smtClean="0"/>
              <a:t>        </a:t>
            </a:r>
            <a:r>
              <a:rPr lang="zh-TW" altLang="zh-TW" dirty="0" smtClean="0"/>
              <a:t>臺中市立東新國民中學</a:t>
            </a:r>
            <a:r>
              <a:rPr lang="en-US" altLang="zh-TW" dirty="0" smtClean="0"/>
              <a:t>    </a:t>
            </a:r>
            <a:r>
              <a:rPr lang="zh-TW" altLang="zh-TW" dirty="0" smtClean="0"/>
              <a:t>輔導組長</a:t>
            </a:r>
          </a:p>
          <a:p>
            <a:r>
              <a:rPr lang="zh-TW" altLang="zh-TW" dirty="0" smtClean="0"/>
              <a:t>蔡淑芬</a:t>
            </a:r>
            <a:r>
              <a:rPr lang="en-US" altLang="zh-TW" dirty="0" smtClean="0"/>
              <a:t>        </a:t>
            </a:r>
            <a:r>
              <a:rPr lang="zh-TW" altLang="zh-TW" dirty="0" smtClean="0"/>
              <a:t>臺南市立安順國民中學</a:t>
            </a:r>
            <a:r>
              <a:rPr lang="en-US" altLang="zh-TW" dirty="0" smtClean="0"/>
              <a:t>    </a:t>
            </a:r>
            <a:r>
              <a:rPr lang="zh-TW" altLang="zh-TW" dirty="0" smtClean="0"/>
              <a:t>輔導主任</a:t>
            </a:r>
          </a:p>
          <a:p>
            <a:r>
              <a:rPr lang="zh-TW" altLang="zh-TW" dirty="0" smtClean="0">
                <a:solidFill>
                  <a:srgbClr val="FF0000"/>
                </a:solidFill>
              </a:rPr>
              <a:t>簡星東</a:t>
            </a:r>
            <a:r>
              <a:rPr lang="en-US" altLang="zh-TW" dirty="0" smtClean="0">
                <a:solidFill>
                  <a:srgbClr val="FF0000"/>
                </a:solidFill>
              </a:rPr>
              <a:t>         </a:t>
            </a:r>
            <a:r>
              <a:rPr lang="zh-TW" altLang="zh-TW" dirty="0" smtClean="0">
                <a:solidFill>
                  <a:srgbClr val="FF0000"/>
                </a:solidFill>
              </a:rPr>
              <a:t>宜蘭縣立復興國民中學</a:t>
            </a:r>
            <a:r>
              <a:rPr lang="en-US" altLang="zh-TW" dirty="0" smtClean="0">
                <a:solidFill>
                  <a:srgbClr val="FF0000"/>
                </a:solidFill>
              </a:rPr>
              <a:t>    </a:t>
            </a:r>
            <a:r>
              <a:rPr lang="zh-TW" altLang="zh-TW" dirty="0" smtClean="0">
                <a:solidFill>
                  <a:srgbClr val="FF0000"/>
                </a:solidFill>
              </a:rPr>
              <a:t>教師</a:t>
            </a:r>
          </a:p>
          <a:p>
            <a:endParaRPr lang="zh-TW"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賀！</a:t>
            </a:r>
            <a:endParaRPr lang="zh-TW" altLang="en-US" dirty="0"/>
          </a:p>
        </p:txBody>
      </p:sp>
      <p:sp>
        <p:nvSpPr>
          <p:cNvPr id="3" name="內容版面配置區 2"/>
          <p:cNvSpPr>
            <a:spLocks noGrp="1"/>
          </p:cNvSpPr>
          <p:nvPr>
            <p:ph idx="1"/>
          </p:nvPr>
        </p:nvSpPr>
        <p:spPr/>
        <p:txBody>
          <a:bodyPr/>
          <a:lstStyle/>
          <a:p>
            <a:r>
              <a:rPr lang="zh-TW" altLang="en-US" dirty="0" smtClean="0"/>
              <a:t>本校教師黃立宇老師榮獲師鐸獎、</a:t>
            </a:r>
            <a:endParaRPr lang="en-US" altLang="zh-TW" dirty="0" smtClean="0"/>
          </a:p>
          <a:p>
            <a:r>
              <a:rPr lang="zh-TW" altLang="en-US" dirty="0" smtClean="0"/>
              <a:t>王信程老師榮獲宜蘭縣特殊優良教師、</a:t>
            </a:r>
            <a:endParaRPr lang="en-US" altLang="zh-TW" dirty="0" smtClean="0"/>
          </a:p>
          <a:p>
            <a:r>
              <a:rPr lang="zh-TW" altLang="en-US" dirty="0" smtClean="0"/>
              <a:t>凌春痕老師榮獲資深優良教師</a:t>
            </a:r>
            <a:r>
              <a:rPr lang="en-US" altLang="zh-TW" dirty="0" smtClean="0"/>
              <a:t>(30</a:t>
            </a:r>
            <a:r>
              <a:rPr lang="zh-TW" altLang="en-US" dirty="0" smtClean="0"/>
              <a:t>年</a:t>
            </a:r>
            <a:r>
              <a:rPr lang="en-US" altLang="zh-TW" smtClean="0"/>
              <a:t>)</a:t>
            </a:r>
            <a:endParaRPr lang="zh-TW"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恭喜本校簡星東老師榮獲</a:t>
            </a:r>
            <a:r>
              <a:rPr lang="en-US" altLang="zh-TW" dirty="0" smtClean="0"/>
              <a:t>2015</a:t>
            </a:r>
            <a:r>
              <a:rPr lang="zh-TW" altLang="en-US" dirty="0" smtClean="0"/>
              <a:t>年</a:t>
            </a:r>
            <a:r>
              <a:rPr lang="en-US" altLang="zh-TW" dirty="0" smtClean="0"/>
              <a:t>super</a:t>
            </a:r>
            <a:r>
              <a:rPr lang="zh-TW" altLang="en-US" dirty="0" smtClean="0"/>
              <a:t>教師獎全國獎 ！ 詳細 </a:t>
            </a:r>
          </a:p>
          <a:p>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8229600" cy="1143000"/>
          </a:xfrm>
        </p:spPr>
        <p:txBody>
          <a:bodyPr/>
          <a:lstStyle/>
          <a:p>
            <a:r>
              <a:rPr lang="en-US" altLang="zh-TW" dirty="0" smtClean="0"/>
              <a:t>104</a:t>
            </a:r>
            <a:r>
              <a:rPr lang="zh-TW" altLang="en-US" dirty="0" smtClean="0"/>
              <a:t>年宜蘭縣中小學運動會捷報</a:t>
            </a:r>
            <a:r>
              <a:rPr lang="en-US" altLang="zh-TW" dirty="0" smtClean="0"/>
              <a:t>3</a:t>
            </a:r>
            <a:endParaRPr lang="zh-TW" altLang="en-US" dirty="0"/>
          </a:p>
        </p:txBody>
      </p:sp>
      <p:sp>
        <p:nvSpPr>
          <p:cNvPr id="3" name="內容版面配置區 2"/>
          <p:cNvSpPr>
            <a:spLocks noGrp="1"/>
          </p:cNvSpPr>
          <p:nvPr>
            <p:ph idx="1"/>
          </p:nvPr>
        </p:nvSpPr>
        <p:spPr/>
        <p:txBody>
          <a:bodyPr>
            <a:normAutofit/>
          </a:bodyPr>
          <a:lstStyle/>
          <a:p>
            <a:r>
              <a:rPr lang="zh-TW" altLang="en-US" dirty="0" smtClean="0"/>
              <a:t>舉辦日期：</a:t>
            </a:r>
            <a:endParaRPr lang="en-US" altLang="zh-TW" dirty="0" smtClean="0"/>
          </a:p>
          <a:p>
            <a:r>
              <a:rPr lang="zh-TW" altLang="en-US" dirty="0" smtClean="0"/>
              <a:t> </a:t>
            </a:r>
            <a:r>
              <a:rPr lang="en-US" altLang="zh-TW" dirty="0" smtClean="0"/>
              <a:t>1040305-0307</a:t>
            </a:r>
          </a:p>
          <a:p>
            <a:pPr>
              <a:buNone/>
            </a:pPr>
            <a:r>
              <a:rPr lang="zh-TW" altLang="en-US" dirty="0"/>
              <a:t/>
            </a:r>
            <a:br>
              <a:rPr lang="zh-TW" altLang="en-US" dirty="0"/>
            </a:br>
            <a:r>
              <a:rPr lang="zh-TW" altLang="en-US" dirty="0"/>
              <a:t/>
            </a:r>
            <a:br>
              <a:rPr lang="zh-TW" altLang="en-US" dirty="0"/>
            </a:br>
            <a:endParaRPr lang="zh-TW" altLang="en-US" dirty="0"/>
          </a:p>
        </p:txBody>
      </p:sp>
      <p:graphicFrame>
        <p:nvGraphicFramePr>
          <p:cNvPr id="4" name="表格 3"/>
          <p:cNvGraphicFramePr>
            <a:graphicFrameLocks noGrp="1"/>
          </p:cNvGraphicFramePr>
          <p:nvPr/>
        </p:nvGraphicFramePr>
        <p:xfrm>
          <a:off x="3779910" y="990117"/>
          <a:ext cx="5184578" cy="5776443"/>
        </p:xfrm>
        <a:graphic>
          <a:graphicData uri="http://schemas.openxmlformats.org/drawingml/2006/table">
            <a:tbl>
              <a:tblPr/>
              <a:tblGrid>
                <a:gridCol w="748576"/>
                <a:gridCol w="1150587"/>
                <a:gridCol w="1788263"/>
                <a:gridCol w="748576"/>
                <a:gridCol w="748576"/>
              </a:tblGrid>
              <a:tr h="130969">
                <a:tc gridSpan="5">
                  <a:txBody>
                    <a:bodyPr/>
                    <a:lstStyle/>
                    <a:p>
                      <a:pPr algn="ctr" fontAlgn="ctr"/>
                      <a:r>
                        <a:rPr lang="zh-TW" altLang="en-US" sz="1200" b="0" i="0" u="none" strike="noStrike" dirty="0">
                          <a:solidFill>
                            <a:srgbClr val="800080"/>
                          </a:solidFill>
                          <a:latin typeface="標楷體"/>
                        </a:rPr>
                        <a:t>國女組</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34937">
                <a:tc>
                  <a:txBody>
                    <a:bodyPr/>
                    <a:lstStyle/>
                    <a:p>
                      <a:pPr algn="ctr" fontAlgn="ctr"/>
                      <a:r>
                        <a:rPr lang="zh-TW" altLang="en-US" sz="1200" b="0" i="0" u="none" strike="noStrike" dirty="0">
                          <a:solidFill>
                            <a:srgbClr val="800080"/>
                          </a:solidFill>
                          <a:latin typeface="標楷體"/>
                        </a:rPr>
                        <a:t>班級</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a:solidFill>
                            <a:srgbClr val="800080"/>
                          </a:solidFill>
                          <a:latin typeface="標楷體"/>
                        </a:rPr>
                        <a:t>姓名</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項目</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成績</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a:solidFill>
                            <a:srgbClr val="800080"/>
                          </a:solidFill>
                          <a:latin typeface="標楷體"/>
                        </a:rPr>
                        <a:t>名次</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1937">
                <a:tc>
                  <a:txBody>
                    <a:bodyPr/>
                    <a:lstStyle/>
                    <a:p>
                      <a:pPr algn="ctr" fontAlgn="ctr"/>
                      <a:r>
                        <a:rPr lang="en-US" altLang="zh-TW" sz="1200" b="0" i="0" u="none" strike="noStrike" dirty="0">
                          <a:solidFill>
                            <a:srgbClr val="800080"/>
                          </a:solidFill>
                          <a:latin typeface="標楷體"/>
                        </a:rPr>
                        <a:t>917-28</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簡鈺儒</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國女標槍</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43</a:t>
                      </a:r>
                      <a:r>
                        <a:rPr lang="zh-TW" altLang="en-US" sz="1200" b="0" i="0" u="none" strike="noStrike" dirty="0">
                          <a:solidFill>
                            <a:srgbClr val="800080"/>
                          </a:solidFill>
                          <a:latin typeface="標楷體"/>
                        </a:rPr>
                        <a:t>米</a:t>
                      </a:r>
                      <a:r>
                        <a:rPr lang="en-US" altLang="zh-TW" sz="1200" b="0" i="0" u="none" strike="noStrike" dirty="0">
                          <a:solidFill>
                            <a:srgbClr val="800080"/>
                          </a:solidFill>
                          <a:latin typeface="標楷體"/>
                        </a:rPr>
                        <a:t>80</a:t>
                      </a:r>
                      <a:br>
                        <a:rPr lang="en-US" altLang="zh-TW" sz="1200" b="0" i="0" u="none" strike="noStrike" dirty="0">
                          <a:solidFill>
                            <a:srgbClr val="800080"/>
                          </a:solidFill>
                          <a:latin typeface="標楷體"/>
                        </a:rPr>
                      </a:br>
                      <a:r>
                        <a:rPr lang="en-US" altLang="zh-TW" sz="1200" b="0" i="0" u="none" strike="noStrike" dirty="0">
                          <a:solidFill>
                            <a:srgbClr val="FF0000"/>
                          </a:solidFill>
                          <a:latin typeface="標楷體"/>
                        </a:rPr>
                        <a:t>(</a:t>
                      </a:r>
                      <a:r>
                        <a:rPr lang="zh-TW" altLang="en-US" sz="1200" b="0" i="0" u="none" strike="noStrike" dirty="0">
                          <a:solidFill>
                            <a:srgbClr val="FF0000"/>
                          </a:solidFill>
                          <a:latin typeface="標楷體"/>
                        </a:rPr>
                        <a:t>破紀錄</a:t>
                      </a:r>
                      <a:r>
                        <a:rPr lang="en-US" altLang="zh-TW" sz="1200" b="0" i="0" u="none" strike="noStrike" dirty="0">
                          <a:solidFill>
                            <a:srgbClr val="FF0000"/>
                          </a:solidFill>
                          <a:latin typeface="標楷體"/>
                        </a:rPr>
                        <a:t>)</a:t>
                      </a:r>
                      <a:endParaRPr lang="zh-TW" altLang="en-US" sz="1200" b="0" i="0" u="none" strike="noStrike" dirty="0">
                        <a:solidFill>
                          <a:srgbClr val="800080"/>
                        </a:solidFill>
                        <a:latin typeface="標楷體"/>
                      </a:endParaRP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1</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1937">
                <a:tc>
                  <a:txBody>
                    <a:bodyPr/>
                    <a:lstStyle/>
                    <a:p>
                      <a:pPr algn="ctr" fontAlgn="ctr"/>
                      <a:r>
                        <a:rPr lang="en-US" altLang="zh-TW" sz="1200" b="0" i="0" u="none" strike="noStrike">
                          <a:solidFill>
                            <a:srgbClr val="800080"/>
                          </a:solidFill>
                          <a:latin typeface="標楷體"/>
                        </a:rPr>
                        <a:t>901-28</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楊沛蓁</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國女鉛球</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11</a:t>
                      </a:r>
                      <a:r>
                        <a:rPr lang="zh-TW" altLang="en-US" sz="1200" b="0" i="0" u="none" strike="noStrike" dirty="0">
                          <a:solidFill>
                            <a:srgbClr val="800080"/>
                          </a:solidFill>
                          <a:latin typeface="標楷體"/>
                        </a:rPr>
                        <a:t>米</a:t>
                      </a:r>
                      <a:r>
                        <a:rPr lang="en-US" altLang="zh-TW" sz="1200" b="0" i="0" u="none" strike="noStrike" dirty="0">
                          <a:solidFill>
                            <a:srgbClr val="800080"/>
                          </a:solidFill>
                          <a:latin typeface="標楷體"/>
                        </a:rPr>
                        <a:t>82</a:t>
                      </a:r>
                      <a:br>
                        <a:rPr lang="en-US" altLang="zh-TW" sz="1200" b="0" i="0" u="none" strike="noStrike" dirty="0">
                          <a:solidFill>
                            <a:srgbClr val="800080"/>
                          </a:solidFill>
                          <a:latin typeface="標楷體"/>
                        </a:rPr>
                      </a:br>
                      <a:r>
                        <a:rPr lang="en-US" altLang="zh-TW" sz="1200" b="0" i="0" u="none" strike="noStrike" dirty="0">
                          <a:solidFill>
                            <a:srgbClr val="FF0000"/>
                          </a:solidFill>
                          <a:latin typeface="標楷體"/>
                        </a:rPr>
                        <a:t>(</a:t>
                      </a:r>
                      <a:r>
                        <a:rPr lang="zh-TW" altLang="en-US" sz="1200" b="0" i="0" u="none" strike="noStrike" dirty="0">
                          <a:solidFill>
                            <a:srgbClr val="FF0000"/>
                          </a:solidFill>
                          <a:latin typeface="標楷體"/>
                        </a:rPr>
                        <a:t>破紀錄</a:t>
                      </a:r>
                      <a:r>
                        <a:rPr lang="en-US" altLang="zh-TW" sz="1200" b="0" i="0" u="none" strike="noStrike" dirty="0">
                          <a:solidFill>
                            <a:srgbClr val="FF0000"/>
                          </a:solidFill>
                          <a:latin typeface="標楷體"/>
                        </a:rPr>
                        <a:t>)</a:t>
                      </a:r>
                      <a:endParaRPr lang="zh-TW" altLang="en-US" sz="1200" b="0" i="0" u="none" strike="noStrike" dirty="0">
                        <a:solidFill>
                          <a:srgbClr val="800080"/>
                        </a:solidFill>
                        <a:latin typeface="標楷體"/>
                      </a:endParaRP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1</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0969">
                <a:tc>
                  <a:txBody>
                    <a:bodyPr/>
                    <a:lstStyle/>
                    <a:p>
                      <a:pPr algn="ctr" fontAlgn="ctr"/>
                      <a:r>
                        <a:rPr lang="en-US" altLang="zh-TW" sz="1200" b="0" i="0" u="none" strike="noStrike">
                          <a:solidFill>
                            <a:srgbClr val="800080"/>
                          </a:solidFill>
                          <a:latin typeface="標楷體"/>
                        </a:rPr>
                        <a:t>821-21</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陳貞君</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國女跳遠</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4</a:t>
                      </a:r>
                      <a:r>
                        <a:rPr lang="zh-TW" altLang="en-US" sz="1200" b="0" i="0" u="none" strike="noStrike" dirty="0">
                          <a:solidFill>
                            <a:srgbClr val="800080"/>
                          </a:solidFill>
                          <a:latin typeface="標楷體"/>
                        </a:rPr>
                        <a:t>米</a:t>
                      </a:r>
                      <a:r>
                        <a:rPr lang="en-US" altLang="zh-TW" sz="1200" b="0" i="0" u="none" strike="noStrike" dirty="0">
                          <a:solidFill>
                            <a:srgbClr val="800080"/>
                          </a:solidFill>
                          <a:latin typeface="標楷體"/>
                        </a:rPr>
                        <a:t>67</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1</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0969">
                <a:tc>
                  <a:txBody>
                    <a:bodyPr/>
                    <a:lstStyle/>
                    <a:p>
                      <a:pPr algn="ctr" fontAlgn="ctr"/>
                      <a:r>
                        <a:rPr lang="en-US" altLang="zh-TW" sz="1200" b="0" i="0" u="none" strike="noStrike">
                          <a:solidFill>
                            <a:srgbClr val="800080"/>
                          </a:solidFill>
                          <a:latin typeface="標楷體"/>
                        </a:rPr>
                        <a:t>821-21</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陳貞君</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國女撐竿跳高</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2</a:t>
                      </a:r>
                      <a:r>
                        <a:rPr lang="zh-TW" altLang="en-US" sz="1200" b="0" i="0" u="none" strike="noStrike" dirty="0">
                          <a:solidFill>
                            <a:srgbClr val="800080"/>
                          </a:solidFill>
                          <a:latin typeface="標楷體"/>
                        </a:rPr>
                        <a:t>米</a:t>
                      </a:r>
                      <a:r>
                        <a:rPr lang="en-US" altLang="zh-TW" sz="1200" b="0" i="0" u="none" strike="noStrike" dirty="0">
                          <a:solidFill>
                            <a:srgbClr val="800080"/>
                          </a:solidFill>
                          <a:latin typeface="標楷體"/>
                        </a:rPr>
                        <a:t>50</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1</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1937">
                <a:tc>
                  <a:txBody>
                    <a:bodyPr/>
                    <a:lstStyle/>
                    <a:p>
                      <a:pPr algn="ctr" fontAlgn="ctr"/>
                      <a:r>
                        <a:rPr lang="en-US" altLang="zh-TW" sz="1200" b="0" i="0" u="none" strike="noStrike">
                          <a:solidFill>
                            <a:srgbClr val="800080"/>
                          </a:solidFill>
                          <a:latin typeface="標楷體"/>
                        </a:rPr>
                        <a:t>811-17</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吳筠婕</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國女鐵餅</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37</a:t>
                      </a:r>
                      <a:r>
                        <a:rPr lang="zh-TW" altLang="en-US" sz="1200" b="0" i="0" u="none" strike="noStrike" dirty="0">
                          <a:solidFill>
                            <a:srgbClr val="800080"/>
                          </a:solidFill>
                          <a:latin typeface="標楷體"/>
                        </a:rPr>
                        <a:t>米</a:t>
                      </a:r>
                      <a:r>
                        <a:rPr lang="en-US" altLang="zh-TW" sz="1200" b="0" i="0" u="none" strike="noStrike" dirty="0">
                          <a:solidFill>
                            <a:srgbClr val="800080"/>
                          </a:solidFill>
                          <a:latin typeface="標楷體"/>
                        </a:rPr>
                        <a:t>21</a:t>
                      </a:r>
                      <a:br>
                        <a:rPr lang="en-US" altLang="zh-TW" sz="1200" b="0" i="0" u="none" strike="noStrike" dirty="0">
                          <a:solidFill>
                            <a:srgbClr val="800080"/>
                          </a:solidFill>
                          <a:latin typeface="標楷體"/>
                        </a:rPr>
                      </a:br>
                      <a:r>
                        <a:rPr lang="en-US" altLang="zh-TW" sz="1200" b="0" i="0" u="none" strike="noStrike" dirty="0">
                          <a:solidFill>
                            <a:srgbClr val="FF0000"/>
                          </a:solidFill>
                          <a:latin typeface="標楷體"/>
                        </a:rPr>
                        <a:t>(</a:t>
                      </a:r>
                      <a:r>
                        <a:rPr lang="zh-TW" altLang="en-US" sz="1200" b="0" i="0" u="none" strike="noStrike" dirty="0">
                          <a:solidFill>
                            <a:srgbClr val="FF0000"/>
                          </a:solidFill>
                          <a:latin typeface="標楷體"/>
                        </a:rPr>
                        <a:t>破紀錄</a:t>
                      </a:r>
                      <a:r>
                        <a:rPr lang="en-US" altLang="zh-TW" sz="1200" b="0" i="0" u="none" strike="noStrike" dirty="0">
                          <a:solidFill>
                            <a:srgbClr val="FF0000"/>
                          </a:solidFill>
                          <a:latin typeface="標楷體"/>
                        </a:rPr>
                        <a:t>)</a:t>
                      </a:r>
                      <a:endParaRPr lang="zh-TW" altLang="en-US" sz="1200" b="0" i="0" u="none" strike="noStrike" dirty="0">
                        <a:solidFill>
                          <a:srgbClr val="800080"/>
                        </a:solidFill>
                        <a:latin typeface="標楷體"/>
                      </a:endParaRP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1</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1937">
                <a:tc>
                  <a:txBody>
                    <a:bodyPr/>
                    <a:lstStyle/>
                    <a:p>
                      <a:pPr algn="ctr" fontAlgn="ctr"/>
                      <a:r>
                        <a:rPr lang="en-US" altLang="zh-TW" sz="1200" b="0" i="0" u="none" strike="noStrike">
                          <a:solidFill>
                            <a:srgbClr val="800080"/>
                          </a:solidFill>
                          <a:latin typeface="標楷體"/>
                        </a:rPr>
                        <a:t>804-21</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曾至妤</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國女混合運動</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a:solidFill>
                            <a:srgbClr val="800080"/>
                          </a:solidFill>
                          <a:latin typeface="標楷體"/>
                        </a:rPr>
                        <a:t>1346</a:t>
                      </a:r>
                      <a:r>
                        <a:rPr lang="zh-TW" altLang="en-US" sz="1200" b="0" i="0" u="none" strike="noStrike">
                          <a:solidFill>
                            <a:srgbClr val="800080"/>
                          </a:solidFill>
                          <a:latin typeface="標楷體"/>
                        </a:rPr>
                        <a:t>分</a:t>
                      </a:r>
                      <a:br>
                        <a:rPr lang="zh-TW" altLang="en-US" sz="1200" b="0" i="0" u="none" strike="noStrike">
                          <a:solidFill>
                            <a:srgbClr val="800080"/>
                          </a:solidFill>
                          <a:latin typeface="標楷體"/>
                        </a:rPr>
                      </a:br>
                      <a:r>
                        <a:rPr lang="en-US" altLang="zh-TW" sz="1200" b="0" i="0" u="none" strike="noStrike">
                          <a:solidFill>
                            <a:srgbClr val="FF0000"/>
                          </a:solidFill>
                          <a:latin typeface="標楷體"/>
                        </a:rPr>
                        <a:t>(</a:t>
                      </a:r>
                      <a:r>
                        <a:rPr lang="zh-TW" altLang="en-US" sz="1200" b="0" i="0" u="none" strike="noStrike">
                          <a:solidFill>
                            <a:srgbClr val="FF0000"/>
                          </a:solidFill>
                          <a:latin typeface="標楷體"/>
                        </a:rPr>
                        <a:t>破紀錄</a:t>
                      </a:r>
                      <a:r>
                        <a:rPr lang="en-US" altLang="zh-TW" sz="1200" b="0" i="0" u="none" strike="noStrike">
                          <a:solidFill>
                            <a:srgbClr val="FF0000"/>
                          </a:solidFill>
                          <a:latin typeface="標楷體"/>
                        </a:rPr>
                        <a:t>)</a:t>
                      </a:r>
                      <a:endParaRPr lang="zh-TW" altLang="en-US" sz="1200" b="0" i="0" u="none" strike="noStrike">
                        <a:solidFill>
                          <a:srgbClr val="800080"/>
                        </a:solidFill>
                        <a:latin typeface="標楷體"/>
                      </a:endParaRP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1</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0969">
                <a:tc>
                  <a:txBody>
                    <a:bodyPr/>
                    <a:lstStyle/>
                    <a:p>
                      <a:pPr algn="ctr" fontAlgn="ctr"/>
                      <a:r>
                        <a:rPr lang="en-US" altLang="zh-TW" sz="1200" b="0" i="0" u="none" strike="noStrike">
                          <a:solidFill>
                            <a:srgbClr val="800080"/>
                          </a:solidFill>
                          <a:latin typeface="標楷體"/>
                        </a:rPr>
                        <a:t>705-27</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謝心恬</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國女跳高</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1</a:t>
                      </a:r>
                      <a:r>
                        <a:rPr lang="zh-TW" altLang="en-US" sz="1200" b="0" i="0" u="none" strike="noStrike" dirty="0">
                          <a:solidFill>
                            <a:srgbClr val="800080"/>
                          </a:solidFill>
                          <a:latin typeface="標楷體"/>
                        </a:rPr>
                        <a:t>米</a:t>
                      </a:r>
                      <a:r>
                        <a:rPr lang="en-US" altLang="zh-TW" sz="1200" b="0" i="0" u="none" strike="noStrike" dirty="0">
                          <a:solidFill>
                            <a:srgbClr val="800080"/>
                          </a:solidFill>
                          <a:latin typeface="標楷體"/>
                        </a:rPr>
                        <a:t>35</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1</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0969">
                <a:tc>
                  <a:txBody>
                    <a:bodyPr/>
                    <a:lstStyle/>
                    <a:p>
                      <a:pPr algn="ctr" fontAlgn="ctr"/>
                      <a:r>
                        <a:rPr lang="en-US" altLang="zh-TW" sz="1200" b="0" i="0" u="none" strike="noStrike">
                          <a:solidFill>
                            <a:srgbClr val="800080"/>
                          </a:solidFill>
                          <a:latin typeface="標楷體"/>
                        </a:rPr>
                        <a:t>910-25</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曾芸</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a:solidFill>
                            <a:srgbClr val="800080"/>
                          </a:solidFill>
                          <a:latin typeface="標楷體"/>
                        </a:rPr>
                        <a:t>國女</a:t>
                      </a:r>
                      <a:r>
                        <a:rPr lang="en-US" altLang="zh-TW" sz="1200" b="0" i="0" u="none" strike="noStrike">
                          <a:solidFill>
                            <a:srgbClr val="800080"/>
                          </a:solidFill>
                          <a:latin typeface="標楷體"/>
                        </a:rPr>
                        <a:t>100</a:t>
                      </a:r>
                      <a:r>
                        <a:rPr lang="en-US" sz="1200" b="0" i="0" u="none" strike="noStrike">
                          <a:solidFill>
                            <a:srgbClr val="800080"/>
                          </a:solidFill>
                          <a:latin typeface="標楷體"/>
                        </a:rPr>
                        <a:t>M</a:t>
                      </a:r>
                      <a:r>
                        <a:rPr lang="zh-TW" altLang="en-US" sz="1200" b="0" i="0" u="none" strike="noStrike">
                          <a:solidFill>
                            <a:srgbClr val="800080"/>
                          </a:solidFill>
                          <a:latin typeface="標楷體"/>
                        </a:rPr>
                        <a:t>跨欄</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16</a:t>
                      </a:r>
                      <a:r>
                        <a:rPr lang="zh-TW" altLang="en-US" sz="1200" b="0" i="0" u="none" strike="noStrike" dirty="0">
                          <a:solidFill>
                            <a:srgbClr val="800080"/>
                          </a:solidFill>
                          <a:latin typeface="標楷體"/>
                        </a:rPr>
                        <a:t>秒</a:t>
                      </a:r>
                      <a:r>
                        <a:rPr lang="en-US" altLang="zh-TW" sz="1200" b="0" i="0" u="none" strike="noStrike" dirty="0">
                          <a:solidFill>
                            <a:srgbClr val="800080"/>
                          </a:solidFill>
                          <a:latin typeface="標楷體"/>
                        </a:rPr>
                        <a:t>8</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2</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0969">
                <a:tc>
                  <a:txBody>
                    <a:bodyPr/>
                    <a:lstStyle/>
                    <a:p>
                      <a:pPr algn="ctr" fontAlgn="ctr"/>
                      <a:r>
                        <a:rPr lang="en-US" altLang="zh-TW" sz="1200" b="0" i="0" u="none" strike="noStrike">
                          <a:solidFill>
                            <a:srgbClr val="800080"/>
                          </a:solidFill>
                          <a:latin typeface="標楷體"/>
                        </a:rPr>
                        <a:t>903-26</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林紫瑄</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a:solidFill>
                            <a:srgbClr val="800080"/>
                          </a:solidFill>
                          <a:latin typeface="標楷體"/>
                        </a:rPr>
                        <a:t>國女鐵餅</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31</a:t>
                      </a:r>
                      <a:r>
                        <a:rPr lang="zh-TW" altLang="en-US" sz="1200" b="0" i="0" u="none" strike="noStrike" dirty="0">
                          <a:solidFill>
                            <a:srgbClr val="800080"/>
                          </a:solidFill>
                          <a:latin typeface="標楷體"/>
                        </a:rPr>
                        <a:t>米</a:t>
                      </a:r>
                      <a:r>
                        <a:rPr lang="en-US" altLang="zh-TW" sz="1200" b="0" i="0" u="none" strike="noStrike" dirty="0">
                          <a:solidFill>
                            <a:srgbClr val="800080"/>
                          </a:solidFill>
                          <a:latin typeface="標楷體"/>
                        </a:rPr>
                        <a:t>50</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2</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0969">
                <a:tc>
                  <a:txBody>
                    <a:bodyPr/>
                    <a:lstStyle/>
                    <a:p>
                      <a:pPr algn="ctr" fontAlgn="ctr"/>
                      <a:r>
                        <a:rPr lang="en-US" altLang="zh-TW" sz="1200" b="0" i="0" u="none" strike="noStrike">
                          <a:solidFill>
                            <a:srgbClr val="800080"/>
                          </a:solidFill>
                          <a:latin typeface="標楷體"/>
                        </a:rPr>
                        <a:t>717-23</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高玟萱</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a:solidFill>
                            <a:srgbClr val="800080"/>
                          </a:solidFill>
                          <a:latin typeface="標楷體"/>
                        </a:rPr>
                        <a:t>國女標槍</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34</a:t>
                      </a:r>
                      <a:r>
                        <a:rPr lang="zh-TW" altLang="en-US" sz="1200" b="0" i="0" u="none" strike="noStrike" dirty="0">
                          <a:solidFill>
                            <a:srgbClr val="800080"/>
                          </a:solidFill>
                          <a:latin typeface="標楷體"/>
                        </a:rPr>
                        <a:t>米</a:t>
                      </a:r>
                      <a:r>
                        <a:rPr lang="en-US" altLang="zh-TW" sz="1200" b="0" i="0" u="none" strike="noStrike" dirty="0">
                          <a:solidFill>
                            <a:srgbClr val="800080"/>
                          </a:solidFill>
                          <a:latin typeface="標楷體"/>
                        </a:rPr>
                        <a:t>28</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2</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0969">
                <a:tc>
                  <a:txBody>
                    <a:bodyPr/>
                    <a:lstStyle/>
                    <a:p>
                      <a:pPr algn="ctr" fontAlgn="ctr"/>
                      <a:r>
                        <a:rPr lang="en-US" altLang="zh-TW" sz="1200" b="0" i="0" u="none" strike="noStrike">
                          <a:solidFill>
                            <a:srgbClr val="800080"/>
                          </a:solidFill>
                          <a:latin typeface="標楷體"/>
                        </a:rPr>
                        <a:t>715-19</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林芷涵</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a:solidFill>
                            <a:srgbClr val="800080"/>
                          </a:solidFill>
                          <a:latin typeface="標楷體"/>
                        </a:rPr>
                        <a:t>國女撐竿跳高</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2</a:t>
                      </a:r>
                      <a:r>
                        <a:rPr lang="zh-TW" altLang="en-US" sz="1200" b="0" i="0" u="none" strike="noStrike" dirty="0">
                          <a:solidFill>
                            <a:srgbClr val="800080"/>
                          </a:solidFill>
                          <a:latin typeface="標楷體"/>
                        </a:rPr>
                        <a:t>米</a:t>
                      </a:r>
                      <a:r>
                        <a:rPr lang="en-US" altLang="zh-TW" sz="1200" b="0" i="0" u="none" strike="noStrike" dirty="0">
                          <a:solidFill>
                            <a:srgbClr val="800080"/>
                          </a:solidFill>
                          <a:latin typeface="標楷體"/>
                        </a:rPr>
                        <a:t>30</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2</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0969">
                <a:tc>
                  <a:txBody>
                    <a:bodyPr/>
                    <a:lstStyle/>
                    <a:p>
                      <a:pPr algn="ctr" fontAlgn="ctr"/>
                      <a:r>
                        <a:rPr lang="en-US" altLang="zh-TW" sz="1200" b="0" i="0" u="none" strike="noStrike">
                          <a:solidFill>
                            <a:srgbClr val="800080"/>
                          </a:solidFill>
                          <a:latin typeface="標楷體"/>
                        </a:rPr>
                        <a:t>713-20</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郭庭妤</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a:solidFill>
                            <a:srgbClr val="800080"/>
                          </a:solidFill>
                          <a:latin typeface="標楷體"/>
                        </a:rPr>
                        <a:t>國女</a:t>
                      </a:r>
                      <a:r>
                        <a:rPr lang="en-US" altLang="zh-TW" sz="1200" b="0" i="0" u="none" strike="noStrike">
                          <a:solidFill>
                            <a:srgbClr val="800080"/>
                          </a:solidFill>
                          <a:latin typeface="標楷體"/>
                        </a:rPr>
                        <a:t>200</a:t>
                      </a:r>
                      <a:r>
                        <a:rPr lang="en-US" sz="1200" b="0" i="0" u="none" strike="noStrike">
                          <a:solidFill>
                            <a:srgbClr val="800080"/>
                          </a:solidFill>
                          <a:latin typeface="標楷體"/>
                        </a:rPr>
                        <a:t>M</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26</a:t>
                      </a:r>
                      <a:r>
                        <a:rPr lang="zh-TW" altLang="en-US" sz="1200" b="0" i="0" u="none" strike="noStrike" dirty="0">
                          <a:solidFill>
                            <a:srgbClr val="800080"/>
                          </a:solidFill>
                          <a:latin typeface="標楷體"/>
                        </a:rPr>
                        <a:t>秒</a:t>
                      </a:r>
                      <a:r>
                        <a:rPr lang="en-US" altLang="zh-TW" sz="1200" b="0" i="0" u="none" strike="noStrike" dirty="0">
                          <a:solidFill>
                            <a:srgbClr val="800080"/>
                          </a:solidFill>
                          <a:latin typeface="標楷體"/>
                        </a:rPr>
                        <a:t>9</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2</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0969">
                <a:tc>
                  <a:txBody>
                    <a:bodyPr/>
                    <a:lstStyle/>
                    <a:p>
                      <a:pPr algn="ctr" fontAlgn="ctr"/>
                      <a:r>
                        <a:rPr lang="zh-TW" altLang="en-US" sz="1200" b="0" i="0" u="none" strike="noStrike">
                          <a:solidFill>
                            <a:srgbClr val="800080"/>
                          </a:solidFill>
                          <a:latin typeface="標楷體"/>
                        </a:rPr>
                        <a:t> </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復興國中</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a:solidFill>
                            <a:srgbClr val="800080"/>
                          </a:solidFill>
                          <a:latin typeface="標楷體"/>
                        </a:rPr>
                        <a:t>國女</a:t>
                      </a:r>
                      <a:r>
                        <a:rPr lang="en-US" altLang="zh-TW" sz="1200" b="0" i="0" u="none" strike="noStrike">
                          <a:solidFill>
                            <a:srgbClr val="800080"/>
                          </a:solidFill>
                          <a:latin typeface="標楷體"/>
                        </a:rPr>
                        <a:t>4</a:t>
                      </a:r>
                      <a:r>
                        <a:rPr lang="en-US" sz="1200" b="0" i="0" u="none" strike="noStrike">
                          <a:solidFill>
                            <a:srgbClr val="800080"/>
                          </a:solidFill>
                          <a:latin typeface="標楷體"/>
                        </a:rPr>
                        <a:t>x100M</a:t>
                      </a:r>
                      <a:r>
                        <a:rPr lang="zh-TW" altLang="en-US" sz="1200" b="0" i="0" u="none" strike="noStrike">
                          <a:solidFill>
                            <a:srgbClr val="800080"/>
                          </a:solidFill>
                          <a:latin typeface="標楷體"/>
                        </a:rPr>
                        <a:t>接力</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52</a:t>
                      </a:r>
                      <a:r>
                        <a:rPr lang="zh-TW" altLang="en-US" sz="1200" b="0" i="0" u="none" strike="noStrike" dirty="0">
                          <a:solidFill>
                            <a:srgbClr val="800080"/>
                          </a:solidFill>
                          <a:latin typeface="標楷體"/>
                        </a:rPr>
                        <a:t>秒</a:t>
                      </a:r>
                      <a:r>
                        <a:rPr lang="en-US" altLang="zh-TW" sz="1200" b="0" i="0" u="none" strike="noStrike" dirty="0">
                          <a:solidFill>
                            <a:srgbClr val="800080"/>
                          </a:solidFill>
                          <a:latin typeface="標楷體"/>
                        </a:rPr>
                        <a:t>5</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2</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0969">
                <a:tc>
                  <a:txBody>
                    <a:bodyPr/>
                    <a:lstStyle/>
                    <a:p>
                      <a:pPr algn="ctr" fontAlgn="ctr"/>
                      <a:r>
                        <a:rPr lang="en-US" altLang="zh-TW" sz="1200" b="0" i="0" u="none" strike="noStrike">
                          <a:solidFill>
                            <a:srgbClr val="800080"/>
                          </a:solidFill>
                          <a:latin typeface="標楷體"/>
                        </a:rPr>
                        <a:t>917-28</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簡鈺儒</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a:solidFill>
                            <a:srgbClr val="800080"/>
                          </a:solidFill>
                          <a:latin typeface="標楷體"/>
                        </a:rPr>
                        <a:t>國女鉛球</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10</a:t>
                      </a:r>
                      <a:r>
                        <a:rPr lang="zh-TW" altLang="en-US" sz="1200" b="0" i="0" u="none" strike="noStrike" dirty="0">
                          <a:solidFill>
                            <a:srgbClr val="800080"/>
                          </a:solidFill>
                          <a:latin typeface="標楷體"/>
                        </a:rPr>
                        <a:t>米</a:t>
                      </a:r>
                      <a:r>
                        <a:rPr lang="en-US" altLang="zh-TW" sz="1200" b="0" i="0" u="none" strike="noStrike" dirty="0">
                          <a:solidFill>
                            <a:srgbClr val="800080"/>
                          </a:solidFill>
                          <a:latin typeface="標楷體"/>
                        </a:rPr>
                        <a:t>25</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3</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0969">
                <a:tc>
                  <a:txBody>
                    <a:bodyPr/>
                    <a:lstStyle/>
                    <a:p>
                      <a:pPr algn="ctr" fontAlgn="ctr"/>
                      <a:r>
                        <a:rPr lang="en-US" altLang="zh-TW" sz="1200" b="0" i="0" u="none" strike="noStrike">
                          <a:solidFill>
                            <a:srgbClr val="800080"/>
                          </a:solidFill>
                          <a:latin typeface="標楷體"/>
                        </a:rPr>
                        <a:t>818-19</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李雨蓉</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a:solidFill>
                            <a:srgbClr val="800080"/>
                          </a:solidFill>
                          <a:latin typeface="標楷體"/>
                        </a:rPr>
                        <a:t>國女</a:t>
                      </a:r>
                      <a:r>
                        <a:rPr lang="en-US" altLang="zh-TW" sz="1200" b="0" i="0" u="none" strike="noStrike">
                          <a:solidFill>
                            <a:srgbClr val="800080"/>
                          </a:solidFill>
                          <a:latin typeface="標楷體"/>
                        </a:rPr>
                        <a:t>100</a:t>
                      </a:r>
                      <a:r>
                        <a:rPr lang="en-US" sz="1200" b="0" i="0" u="none" strike="noStrike">
                          <a:solidFill>
                            <a:srgbClr val="800080"/>
                          </a:solidFill>
                          <a:latin typeface="標楷體"/>
                        </a:rPr>
                        <a:t>M</a:t>
                      </a:r>
                      <a:r>
                        <a:rPr lang="zh-TW" altLang="en-US" sz="1200" b="0" i="0" u="none" strike="noStrike">
                          <a:solidFill>
                            <a:srgbClr val="800080"/>
                          </a:solidFill>
                          <a:latin typeface="標楷體"/>
                        </a:rPr>
                        <a:t>跨欄</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16</a:t>
                      </a:r>
                      <a:r>
                        <a:rPr lang="zh-TW" altLang="en-US" sz="1200" b="0" i="0" u="none" strike="noStrike" dirty="0">
                          <a:solidFill>
                            <a:srgbClr val="800080"/>
                          </a:solidFill>
                          <a:latin typeface="標楷體"/>
                        </a:rPr>
                        <a:t>秒</a:t>
                      </a:r>
                      <a:r>
                        <a:rPr lang="en-US" altLang="zh-TW" sz="1200" b="0" i="0" u="none" strike="noStrike" dirty="0">
                          <a:solidFill>
                            <a:srgbClr val="800080"/>
                          </a:solidFill>
                          <a:latin typeface="標楷體"/>
                        </a:rPr>
                        <a:t>9</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3</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0969">
                <a:tc>
                  <a:txBody>
                    <a:bodyPr/>
                    <a:lstStyle/>
                    <a:p>
                      <a:pPr algn="ctr" fontAlgn="ctr"/>
                      <a:r>
                        <a:rPr lang="en-US" altLang="zh-TW" sz="1200" b="0" i="0" u="none" strike="noStrike">
                          <a:solidFill>
                            <a:srgbClr val="800080"/>
                          </a:solidFill>
                          <a:latin typeface="標楷體"/>
                        </a:rPr>
                        <a:t>818-19</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李雨蓉</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a:solidFill>
                            <a:srgbClr val="800080"/>
                          </a:solidFill>
                          <a:latin typeface="標楷體"/>
                        </a:rPr>
                        <a:t>國女撐竿跳高</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2</a:t>
                      </a:r>
                      <a:r>
                        <a:rPr lang="zh-TW" altLang="en-US" sz="1200" b="0" i="0" u="none" strike="noStrike" dirty="0">
                          <a:solidFill>
                            <a:srgbClr val="800080"/>
                          </a:solidFill>
                          <a:latin typeface="標楷體"/>
                        </a:rPr>
                        <a:t>米</a:t>
                      </a:r>
                      <a:r>
                        <a:rPr lang="en-US" altLang="zh-TW" sz="1200" b="0" i="0" u="none" strike="noStrike" dirty="0">
                          <a:solidFill>
                            <a:srgbClr val="800080"/>
                          </a:solidFill>
                          <a:latin typeface="標楷體"/>
                        </a:rPr>
                        <a:t>00</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3</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0969">
                <a:tc>
                  <a:txBody>
                    <a:bodyPr/>
                    <a:lstStyle/>
                    <a:p>
                      <a:pPr algn="ctr" fontAlgn="ctr"/>
                      <a:r>
                        <a:rPr lang="en-US" altLang="zh-TW" sz="1200" b="0" i="0" u="none" strike="noStrike">
                          <a:solidFill>
                            <a:srgbClr val="800080"/>
                          </a:solidFill>
                          <a:latin typeface="標楷體"/>
                        </a:rPr>
                        <a:t>811-17</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吳筠婕</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a:solidFill>
                            <a:srgbClr val="800080"/>
                          </a:solidFill>
                          <a:latin typeface="標楷體"/>
                        </a:rPr>
                        <a:t>國女鏈球</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31</a:t>
                      </a:r>
                      <a:r>
                        <a:rPr lang="zh-TW" altLang="en-US" sz="1200" b="0" i="0" u="none" strike="noStrike" dirty="0">
                          <a:solidFill>
                            <a:srgbClr val="800080"/>
                          </a:solidFill>
                          <a:latin typeface="標楷體"/>
                        </a:rPr>
                        <a:t>米</a:t>
                      </a:r>
                      <a:r>
                        <a:rPr lang="en-US" altLang="zh-TW" sz="1200" b="0" i="0" u="none" strike="noStrike" dirty="0">
                          <a:solidFill>
                            <a:srgbClr val="800080"/>
                          </a:solidFill>
                          <a:latin typeface="標楷體"/>
                        </a:rPr>
                        <a:t>47</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3</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0969">
                <a:tc>
                  <a:txBody>
                    <a:bodyPr/>
                    <a:lstStyle/>
                    <a:p>
                      <a:pPr algn="ctr" fontAlgn="ctr"/>
                      <a:r>
                        <a:rPr lang="en-US" altLang="zh-TW" sz="1200" b="0" i="0" u="none" strike="noStrike">
                          <a:solidFill>
                            <a:srgbClr val="800080"/>
                          </a:solidFill>
                          <a:latin typeface="標楷體"/>
                        </a:rPr>
                        <a:t>713-20</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郭庭妤</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a:solidFill>
                            <a:srgbClr val="800080"/>
                          </a:solidFill>
                          <a:latin typeface="標楷體"/>
                        </a:rPr>
                        <a:t>國女</a:t>
                      </a:r>
                      <a:r>
                        <a:rPr lang="en-US" altLang="zh-TW" sz="1200" b="0" i="0" u="none" strike="noStrike">
                          <a:solidFill>
                            <a:srgbClr val="800080"/>
                          </a:solidFill>
                          <a:latin typeface="標楷體"/>
                        </a:rPr>
                        <a:t>400</a:t>
                      </a:r>
                      <a:r>
                        <a:rPr lang="en-US" sz="1200" b="0" i="0" u="none" strike="noStrike">
                          <a:solidFill>
                            <a:srgbClr val="800080"/>
                          </a:solidFill>
                          <a:latin typeface="標楷體"/>
                        </a:rPr>
                        <a:t>M</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62</a:t>
                      </a:r>
                      <a:r>
                        <a:rPr lang="zh-TW" altLang="en-US" sz="1200" b="0" i="0" u="none" strike="noStrike" dirty="0">
                          <a:solidFill>
                            <a:srgbClr val="800080"/>
                          </a:solidFill>
                          <a:latin typeface="標楷體"/>
                        </a:rPr>
                        <a:t>秒</a:t>
                      </a:r>
                      <a:r>
                        <a:rPr lang="en-US" altLang="zh-TW" sz="1200" b="0" i="0" u="none" strike="noStrike" dirty="0">
                          <a:solidFill>
                            <a:srgbClr val="800080"/>
                          </a:solidFill>
                          <a:latin typeface="標楷體"/>
                        </a:rPr>
                        <a:t>1</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3</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0969">
                <a:tc>
                  <a:txBody>
                    <a:bodyPr/>
                    <a:lstStyle/>
                    <a:p>
                      <a:pPr algn="ctr" fontAlgn="ctr"/>
                      <a:r>
                        <a:rPr lang="zh-TW" altLang="en-US" sz="1200" b="0" i="0" u="none" strike="noStrike">
                          <a:solidFill>
                            <a:srgbClr val="800080"/>
                          </a:solidFill>
                          <a:latin typeface="標楷體"/>
                        </a:rPr>
                        <a:t> </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復興國中</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國女</a:t>
                      </a:r>
                      <a:r>
                        <a:rPr lang="en-US" altLang="zh-TW" sz="1200" b="0" i="0" u="none" strike="noStrike" dirty="0">
                          <a:solidFill>
                            <a:srgbClr val="800080"/>
                          </a:solidFill>
                          <a:latin typeface="標楷體"/>
                        </a:rPr>
                        <a:t>4</a:t>
                      </a:r>
                      <a:r>
                        <a:rPr lang="en-US" sz="1200" b="0" i="0" u="none" strike="noStrike" dirty="0">
                          <a:solidFill>
                            <a:srgbClr val="800080"/>
                          </a:solidFill>
                          <a:latin typeface="標楷體"/>
                        </a:rPr>
                        <a:t>x400M</a:t>
                      </a:r>
                      <a:r>
                        <a:rPr lang="zh-TW" altLang="en-US" sz="1200" b="0" i="0" u="none" strike="noStrike" dirty="0">
                          <a:solidFill>
                            <a:srgbClr val="800080"/>
                          </a:solidFill>
                          <a:latin typeface="標楷體"/>
                        </a:rPr>
                        <a:t>接力</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4</a:t>
                      </a:r>
                      <a:r>
                        <a:rPr lang="zh-TW" altLang="en-US" sz="1200" b="0" i="0" u="none" strike="noStrike" dirty="0">
                          <a:solidFill>
                            <a:srgbClr val="800080"/>
                          </a:solidFill>
                          <a:latin typeface="標楷體"/>
                        </a:rPr>
                        <a:t>分</a:t>
                      </a:r>
                      <a:r>
                        <a:rPr lang="en-US" altLang="zh-TW" sz="1200" b="0" i="0" u="none" strike="noStrike" dirty="0">
                          <a:solidFill>
                            <a:srgbClr val="800080"/>
                          </a:solidFill>
                          <a:latin typeface="標楷體"/>
                        </a:rPr>
                        <a:t>26</a:t>
                      </a:r>
                      <a:r>
                        <a:rPr lang="zh-TW" altLang="en-US" sz="1200" b="0" i="0" u="none" strike="noStrike" dirty="0">
                          <a:solidFill>
                            <a:srgbClr val="800080"/>
                          </a:solidFill>
                          <a:latin typeface="標楷體"/>
                        </a:rPr>
                        <a:t>秒</a:t>
                      </a:r>
                      <a:r>
                        <a:rPr lang="en-US" altLang="zh-TW" sz="1200" b="0" i="0" u="none" strike="noStrike" dirty="0">
                          <a:solidFill>
                            <a:srgbClr val="800080"/>
                          </a:solidFill>
                          <a:latin typeface="標楷體"/>
                        </a:rPr>
                        <a:t>6</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3</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0969">
                <a:tc>
                  <a:txBody>
                    <a:bodyPr/>
                    <a:lstStyle/>
                    <a:p>
                      <a:pPr algn="ctr" fontAlgn="ctr"/>
                      <a:r>
                        <a:rPr lang="en-US" altLang="zh-TW" sz="1200" b="0" i="0" u="none" strike="noStrike">
                          <a:solidFill>
                            <a:srgbClr val="800080"/>
                          </a:solidFill>
                          <a:latin typeface="標楷體"/>
                        </a:rPr>
                        <a:t>910-25</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a:solidFill>
                            <a:srgbClr val="800080"/>
                          </a:solidFill>
                          <a:latin typeface="標楷體"/>
                        </a:rPr>
                        <a:t>曾芸</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國女</a:t>
                      </a:r>
                      <a:r>
                        <a:rPr lang="en-US" altLang="zh-TW" sz="1200" b="0" i="0" u="none" strike="noStrike" dirty="0">
                          <a:solidFill>
                            <a:srgbClr val="800080"/>
                          </a:solidFill>
                          <a:latin typeface="標楷體"/>
                        </a:rPr>
                        <a:t>400</a:t>
                      </a:r>
                      <a:r>
                        <a:rPr lang="en-US" sz="1200" b="0" i="0" u="none" strike="noStrike" dirty="0">
                          <a:solidFill>
                            <a:srgbClr val="800080"/>
                          </a:solidFill>
                          <a:latin typeface="標楷體"/>
                        </a:rPr>
                        <a:t>M</a:t>
                      </a:r>
                      <a:r>
                        <a:rPr lang="zh-TW" altLang="en-US" sz="1200" b="0" i="0" u="none" strike="noStrike" dirty="0">
                          <a:solidFill>
                            <a:srgbClr val="800080"/>
                          </a:solidFill>
                          <a:latin typeface="標楷體"/>
                        </a:rPr>
                        <a:t>跨欄</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74</a:t>
                      </a:r>
                      <a:r>
                        <a:rPr lang="zh-TW" altLang="en-US" sz="1200" b="0" i="0" u="none" strike="noStrike" dirty="0">
                          <a:solidFill>
                            <a:srgbClr val="800080"/>
                          </a:solidFill>
                          <a:latin typeface="標楷體"/>
                        </a:rPr>
                        <a:t>秒</a:t>
                      </a:r>
                      <a:r>
                        <a:rPr lang="en-US" altLang="zh-TW" sz="1200" b="0" i="0" u="none" strike="noStrike" dirty="0">
                          <a:solidFill>
                            <a:srgbClr val="800080"/>
                          </a:solidFill>
                          <a:latin typeface="標楷體"/>
                        </a:rPr>
                        <a:t>6</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5</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0969">
                <a:tc>
                  <a:txBody>
                    <a:bodyPr/>
                    <a:lstStyle/>
                    <a:p>
                      <a:pPr algn="ctr" fontAlgn="ctr"/>
                      <a:r>
                        <a:rPr lang="en-US" altLang="zh-TW" sz="1200" b="0" i="0" u="none" strike="noStrike">
                          <a:solidFill>
                            <a:srgbClr val="800080"/>
                          </a:solidFill>
                          <a:latin typeface="標楷體"/>
                        </a:rPr>
                        <a:t>903-26</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a:solidFill>
                            <a:srgbClr val="800080"/>
                          </a:solidFill>
                          <a:latin typeface="標楷體"/>
                        </a:rPr>
                        <a:t>林紫瑄</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國女鏈球</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26</a:t>
                      </a:r>
                      <a:r>
                        <a:rPr lang="zh-TW" altLang="en-US" sz="1200" b="0" i="0" u="none" strike="noStrike" dirty="0">
                          <a:solidFill>
                            <a:srgbClr val="800080"/>
                          </a:solidFill>
                          <a:latin typeface="標楷體"/>
                        </a:rPr>
                        <a:t>米</a:t>
                      </a:r>
                      <a:r>
                        <a:rPr lang="en-US" altLang="zh-TW" sz="1200" b="0" i="0" u="none" strike="noStrike" dirty="0">
                          <a:solidFill>
                            <a:srgbClr val="800080"/>
                          </a:solidFill>
                          <a:latin typeface="標楷體"/>
                        </a:rPr>
                        <a:t>15</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5</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0969">
                <a:tc>
                  <a:txBody>
                    <a:bodyPr/>
                    <a:lstStyle/>
                    <a:p>
                      <a:pPr algn="ctr" fontAlgn="ctr"/>
                      <a:r>
                        <a:rPr lang="en-US" altLang="zh-TW" sz="1200" b="0" i="0" u="none" strike="noStrike">
                          <a:solidFill>
                            <a:srgbClr val="800080"/>
                          </a:solidFill>
                          <a:latin typeface="標楷體"/>
                        </a:rPr>
                        <a:t>719-25</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a:solidFill>
                            <a:srgbClr val="800080"/>
                          </a:solidFill>
                          <a:latin typeface="標楷體"/>
                        </a:rPr>
                        <a:t>簡于恩</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國女</a:t>
                      </a:r>
                      <a:r>
                        <a:rPr lang="en-US" altLang="zh-TW" sz="1200" b="0" i="0" u="none" strike="noStrike" dirty="0">
                          <a:solidFill>
                            <a:srgbClr val="800080"/>
                          </a:solidFill>
                          <a:latin typeface="標楷體"/>
                        </a:rPr>
                        <a:t>200</a:t>
                      </a:r>
                      <a:r>
                        <a:rPr lang="en-US" sz="1200" b="0" i="0" u="none" strike="noStrike" dirty="0">
                          <a:solidFill>
                            <a:srgbClr val="800080"/>
                          </a:solidFill>
                          <a:latin typeface="標楷體"/>
                        </a:rPr>
                        <a:t>M</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28</a:t>
                      </a:r>
                      <a:r>
                        <a:rPr lang="zh-TW" altLang="en-US" sz="1200" b="0" i="0" u="none" strike="noStrike" dirty="0">
                          <a:solidFill>
                            <a:srgbClr val="800080"/>
                          </a:solidFill>
                          <a:latin typeface="標楷體"/>
                        </a:rPr>
                        <a:t>秒</a:t>
                      </a:r>
                      <a:r>
                        <a:rPr lang="en-US" altLang="zh-TW" sz="1200" b="0" i="0" u="none" strike="noStrike" dirty="0">
                          <a:solidFill>
                            <a:srgbClr val="800080"/>
                          </a:solidFill>
                          <a:latin typeface="標楷體"/>
                        </a:rPr>
                        <a:t>2</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5</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0969">
                <a:tc>
                  <a:txBody>
                    <a:bodyPr/>
                    <a:lstStyle/>
                    <a:p>
                      <a:pPr algn="ctr" fontAlgn="ctr"/>
                      <a:r>
                        <a:rPr lang="en-US" altLang="zh-TW" sz="1200" b="0" i="0" u="none" strike="noStrike">
                          <a:solidFill>
                            <a:srgbClr val="800080"/>
                          </a:solidFill>
                          <a:latin typeface="標楷體"/>
                        </a:rPr>
                        <a:t>715-19</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a:solidFill>
                            <a:srgbClr val="800080"/>
                          </a:solidFill>
                          <a:latin typeface="標楷體"/>
                        </a:rPr>
                        <a:t>林芷涵</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國女跳遠</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a:solidFill>
                            <a:srgbClr val="800080"/>
                          </a:solidFill>
                          <a:latin typeface="標楷體"/>
                        </a:rPr>
                        <a:t>4</a:t>
                      </a:r>
                      <a:r>
                        <a:rPr lang="zh-TW" altLang="en-US" sz="1200" b="0" i="0" u="none" strike="noStrike">
                          <a:solidFill>
                            <a:srgbClr val="800080"/>
                          </a:solidFill>
                          <a:latin typeface="標楷體"/>
                        </a:rPr>
                        <a:t>米</a:t>
                      </a:r>
                      <a:r>
                        <a:rPr lang="en-US" altLang="zh-TW" sz="1200" b="0" i="0" u="none" strike="noStrike">
                          <a:solidFill>
                            <a:srgbClr val="800080"/>
                          </a:solidFill>
                          <a:latin typeface="標楷體"/>
                        </a:rPr>
                        <a:t>27</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6</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0969">
                <a:tc>
                  <a:txBody>
                    <a:bodyPr/>
                    <a:lstStyle/>
                    <a:p>
                      <a:pPr algn="ctr" fontAlgn="ctr"/>
                      <a:r>
                        <a:rPr lang="en-US" altLang="zh-TW" sz="1200" b="0" i="0" u="none" strike="noStrike">
                          <a:solidFill>
                            <a:srgbClr val="800080"/>
                          </a:solidFill>
                          <a:latin typeface="標楷體"/>
                        </a:rPr>
                        <a:t>802-20</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a:solidFill>
                            <a:srgbClr val="800080"/>
                          </a:solidFill>
                          <a:latin typeface="標楷體"/>
                        </a:rPr>
                        <a:t>高芷苓</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國女</a:t>
                      </a:r>
                      <a:r>
                        <a:rPr lang="en-US" altLang="zh-TW" sz="1200" b="0" i="0" u="none" strike="noStrike" dirty="0">
                          <a:solidFill>
                            <a:srgbClr val="800080"/>
                          </a:solidFill>
                          <a:latin typeface="標楷體"/>
                        </a:rPr>
                        <a:t>400</a:t>
                      </a:r>
                      <a:r>
                        <a:rPr lang="en-US" sz="1200" b="0" i="0" u="none" strike="noStrike" dirty="0">
                          <a:solidFill>
                            <a:srgbClr val="800080"/>
                          </a:solidFill>
                          <a:latin typeface="標楷體"/>
                        </a:rPr>
                        <a:t>M</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a:solidFill>
                            <a:srgbClr val="800080"/>
                          </a:solidFill>
                          <a:latin typeface="標楷體"/>
                        </a:rPr>
                        <a:t>67</a:t>
                      </a:r>
                      <a:r>
                        <a:rPr lang="zh-TW" altLang="en-US" sz="1200" b="0" i="0" u="none" strike="noStrike">
                          <a:solidFill>
                            <a:srgbClr val="800080"/>
                          </a:solidFill>
                          <a:latin typeface="標楷體"/>
                        </a:rPr>
                        <a:t>秒</a:t>
                      </a:r>
                      <a:r>
                        <a:rPr lang="en-US" altLang="zh-TW" sz="1200" b="0" i="0" u="none" strike="noStrike">
                          <a:solidFill>
                            <a:srgbClr val="800080"/>
                          </a:solidFill>
                          <a:latin typeface="標楷體"/>
                        </a:rPr>
                        <a:t>3</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7</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0969">
                <a:tc>
                  <a:txBody>
                    <a:bodyPr/>
                    <a:lstStyle/>
                    <a:p>
                      <a:pPr algn="ctr" fontAlgn="ctr"/>
                      <a:r>
                        <a:rPr lang="en-US" altLang="zh-TW" sz="1200" b="0" i="0" u="none" strike="noStrike">
                          <a:solidFill>
                            <a:srgbClr val="800080"/>
                          </a:solidFill>
                          <a:latin typeface="標楷體"/>
                        </a:rPr>
                        <a:t>908-26</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謝昱琦</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200" b="0" i="0" u="none" strike="noStrike" dirty="0">
                          <a:solidFill>
                            <a:srgbClr val="800080"/>
                          </a:solidFill>
                          <a:latin typeface="標楷體"/>
                        </a:rPr>
                        <a:t>國女</a:t>
                      </a:r>
                      <a:r>
                        <a:rPr lang="en-US" altLang="zh-TW" sz="1200" b="0" i="0" u="none" strike="noStrike" dirty="0">
                          <a:solidFill>
                            <a:srgbClr val="800080"/>
                          </a:solidFill>
                          <a:latin typeface="標楷體"/>
                        </a:rPr>
                        <a:t>400</a:t>
                      </a:r>
                      <a:r>
                        <a:rPr lang="en-US" sz="1200" b="0" i="0" u="none" strike="noStrike" dirty="0">
                          <a:solidFill>
                            <a:srgbClr val="800080"/>
                          </a:solidFill>
                          <a:latin typeface="標楷體"/>
                        </a:rPr>
                        <a:t>M</a:t>
                      </a:r>
                      <a:r>
                        <a:rPr lang="zh-TW" altLang="en-US" sz="1200" b="0" i="0" u="none" strike="noStrike" dirty="0">
                          <a:solidFill>
                            <a:srgbClr val="800080"/>
                          </a:solidFill>
                          <a:latin typeface="標楷體"/>
                        </a:rPr>
                        <a:t>跨欄</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79</a:t>
                      </a:r>
                      <a:r>
                        <a:rPr lang="zh-TW" altLang="en-US" sz="1200" b="0" i="0" u="none" strike="noStrike" dirty="0">
                          <a:solidFill>
                            <a:srgbClr val="800080"/>
                          </a:solidFill>
                          <a:latin typeface="標楷體"/>
                        </a:rPr>
                        <a:t>秒</a:t>
                      </a:r>
                      <a:r>
                        <a:rPr lang="en-US" altLang="zh-TW" sz="1200" b="0" i="0" u="none" strike="noStrike" dirty="0">
                          <a:solidFill>
                            <a:srgbClr val="800080"/>
                          </a:solidFill>
                          <a:latin typeface="標楷體"/>
                        </a:rPr>
                        <a:t>9</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solidFill>
                            <a:srgbClr val="800080"/>
                          </a:solidFill>
                          <a:latin typeface="標楷體"/>
                        </a:rPr>
                        <a:t>8</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賀</a:t>
            </a:r>
            <a:r>
              <a:rPr lang="en-US" altLang="zh-TW" dirty="0" smtClean="0"/>
              <a:t>2015</a:t>
            </a:r>
            <a:r>
              <a:rPr lang="zh-TW" altLang="en-US" dirty="0" smtClean="0"/>
              <a:t>文化盃音樂大賽得獎</a:t>
            </a:r>
            <a:endParaRPr lang="zh-TW" altLang="en-US" dirty="0"/>
          </a:p>
        </p:txBody>
      </p:sp>
      <p:sp>
        <p:nvSpPr>
          <p:cNvPr id="3" name="內容版面配置區 2"/>
          <p:cNvSpPr>
            <a:spLocks noGrp="1"/>
          </p:cNvSpPr>
          <p:nvPr>
            <p:ph idx="1"/>
          </p:nvPr>
        </p:nvSpPr>
        <p:spPr/>
        <p:txBody>
          <a:bodyPr/>
          <a:lstStyle/>
          <a:p>
            <a:r>
              <a:rPr lang="zh-TW" altLang="en-US" dirty="0" smtClean="0"/>
              <a:t>鋼琴 國中音樂班組 郭宇庭 第三名</a:t>
            </a:r>
            <a:br>
              <a:rPr lang="zh-TW" altLang="en-US" dirty="0" smtClean="0"/>
            </a:br>
            <a:r>
              <a:rPr lang="zh-TW" altLang="en-US" dirty="0" smtClean="0"/>
              <a:t>鋼琴 國中音樂班組 董鍇棻 甲等</a:t>
            </a:r>
            <a:br>
              <a:rPr lang="zh-TW" altLang="en-US" dirty="0" smtClean="0"/>
            </a:br>
            <a:r>
              <a:rPr lang="zh-TW" altLang="en-US" dirty="0" smtClean="0"/>
              <a:t>鋼琴 國中音樂班組 林旻靜 甲等</a:t>
            </a:r>
            <a:br>
              <a:rPr lang="zh-TW" altLang="en-US" dirty="0" smtClean="0"/>
            </a:br>
            <a:r>
              <a:rPr lang="zh-TW" altLang="en-US" dirty="0" smtClean="0"/>
              <a:t>大提琴 國中音樂班組 李欣軒 甲等</a:t>
            </a:r>
            <a:br>
              <a:rPr lang="zh-TW" altLang="en-US" dirty="0" smtClean="0"/>
            </a:br>
            <a:r>
              <a:rPr lang="zh-TW" altLang="en-US" dirty="0" smtClean="0"/>
              <a:t>大提琴 國中音樂班組 黃品碩 第一名</a:t>
            </a:r>
            <a:br>
              <a:rPr lang="zh-TW" altLang="en-US" dirty="0" smtClean="0"/>
            </a:br>
            <a:r>
              <a:rPr lang="zh-TW" altLang="en-US" dirty="0" smtClean="0"/>
              <a:t>中提琴 國中音樂班組 陳子寧 第四名</a:t>
            </a:r>
            <a:br>
              <a:rPr lang="zh-TW" altLang="en-US" dirty="0" smtClean="0"/>
            </a:br>
            <a:r>
              <a:rPr lang="zh-TW" altLang="en-US" dirty="0" smtClean="0"/>
              <a:t/>
            </a:r>
            <a:br>
              <a:rPr lang="zh-TW" altLang="en-US" dirty="0" smtClean="0"/>
            </a:br>
            <a:r>
              <a:rPr lang="zh-TW" altLang="en-US" dirty="0" smtClean="0"/>
              <a:t>感謝指導老師們默默付出的辛勞！</a:t>
            </a:r>
            <a:br>
              <a:rPr lang="zh-TW" altLang="en-US" dirty="0" smtClean="0"/>
            </a:br>
            <a:endParaRPr lang="en-US" altLang="zh-TW" dirty="0" smtClean="0"/>
          </a:p>
          <a:p>
            <a:endParaRPr lang="en-US" altLang="zh-TW" smtClean="0"/>
          </a:p>
          <a:p>
            <a:endParaRPr lang="zh-TW"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羅東文宗社結合孔子誕辰舉辦</a:t>
            </a:r>
            <a:r>
              <a:rPr lang="en-US" altLang="zh-TW" dirty="0" smtClean="0"/>
              <a:t>104</a:t>
            </a:r>
            <a:r>
              <a:rPr lang="zh-TW" altLang="en-US" dirty="0" smtClean="0"/>
              <a:t>年書法</a:t>
            </a:r>
            <a:r>
              <a:rPr lang="en-US" altLang="zh-TW" dirty="0" smtClean="0"/>
              <a:t>.</a:t>
            </a:r>
            <a:r>
              <a:rPr lang="zh-TW" altLang="en-US" dirty="0" smtClean="0"/>
              <a:t>作文</a:t>
            </a:r>
            <a:r>
              <a:rPr lang="en-US" altLang="zh-TW" dirty="0" smtClean="0"/>
              <a:t>.</a:t>
            </a:r>
            <a:r>
              <a:rPr lang="zh-TW" altLang="en-US" dirty="0" smtClean="0"/>
              <a:t>繪畫比賽</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作文組：</a:t>
            </a:r>
            <a:br>
              <a:rPr lang="zh-TW" altLang="en-US" dirty="0" smtClean="0"/>
            </a:br>
            <a:r>
              <a:rPr lang="en-US" altLang="zh-TW" dirty="0" smtClean="0"/>
              <a:t>914</a:t>
            </a:r>
            <a:r>
              <a:rPr lang="zh-TW" altLang="en-US" dirty="0" smtClean="0"/>
              <a:t>班 沈欣儀 作文第三</a:t>
            </a:r>
            <a:br>
              <a:rPr lang="zh-TW" altLang="en-US" dirty="0" smtClean="0"/>
            </a:br>
            <a:r>
              <a:rPr lang="en-US" altLang="zh-TW" dirty="0" smtClean="0"/>
              <a:t>802</a:t>
            </a:r>
            <a:r>
              <a:rPr lang="zh-TW" altLang="en-US" dirty="0" smtClean="0"/>
              <a:t>班 楊子郁 佳作</a:t>
            </a:r>
            <a:br>
              <a:rPr lang="zh-TW" altLang="en-US" dirty="0" smtClean="0"/>
            </a:br>
            <a:r>
              <a:rPr lang="zh-TW" altLang="en-US" dirty="0" smtClean="0"/>
              <a:t/>
            </a:r>
            <a:br>
              <a:rPr lang="zh-TW" altLang="en-US" dirty="0" smtClean="0"/>
            </a:br>
            <a:r>
              <a:rPr lang="zh-TW" altLang="en-US" dirty="0" smtClean="0"/>
              <a:t>書法組：</a:t>
            </a:r>
            <a:br>
              <a:rPr lang="zh-TW" altLang="en-US" dirty="0" smtClean="0"/>
            </a:br>
            <a:r>
              <a:rPr lang="en-US" altLang="zh-TW" dirty="0" smtClean="0"/>
              <a:t>919</a:t>
            </a:r>
            <a:r>
              <a:rPr lang="zh-TW" altLang="en-US" dirty="0" smtClean="0"/>
              <a:t>班 范詠淇 佳作</a:t>
            </a:r>
            <a:br>
              <a:rPr lang="zh-TW" altLang="en-US" dirty="0" smtClean="0"/>
            </a:br>
            <a:r>
              <a:rPr lang="en-US" altLang="zh-TW" dirty="0" smtClean="0"/>
              <a:t>802</a:t>
            </a:r>
            <a:r>
              <a:rPr lang="zh-TW" altLang="en-US" dirty="0" smtClean="0"/>
              <a:t>班 楊子郁 佳作</a:t>
            </a:r>
            <a:br>
              <a:rPr lang="zh-TW" altLang="en-US" dirty="0" smtClean="0"/>
            </a:br>
            <a:r>
              <a:rPr lang="zh-TW" altLang="en-US" dirty="0" smtClean="0"/>
              <a:t/>
            </a:r>
            <a:br>
              <a:rPr lang="zh-TW" altLang="en-US" dirty="0" smtClean="0"/>
            </a:br>
            <a:r>
              <a:rPr lang="zh-TW" altLang="en-US" dirty="0" smtClean="0"/>
              <a:t>恭喜以上得獎同學，也感謝指導老師默默付出的辛勞。</a:t>
            </a:r>
            <a:endParaRPr lang="zh-TW"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宜蘭縣政府地方稅務局為推廣學校租稅教育，舉辦國中、小學生認識租稅書法比賽</a:t>
            </a:r>
            <a:r>
              <a:rPr lang="en-US" altLang="zh-TW" dirty="0" smtClean="0"/>
              <a:t>9/17</a:t>
            </a:r>
            <a:endParaRPr lang="zh-TW" altLang="en-US" dirty="0"/>
          </a:p>
        </p:txBody>
      </p:sp>
      <p:sp>
        <p:nvSpPr>
          <p:cNvPr id="3" name="內容版面配置區 2"/>
          <p:cNvSpPr>
            <a:spLocks noGrp="1"/>
          </p:cNvSpPr>
          <p:nvPr>
            <p:ph idx="1"/>
          </p:nvPr>
        </p:nvSpPr>
        <p:spPr/>
        <p:txBody>
          <a:bodyPr/>
          <a:lstStyle/>
          <a:p>
            <a:r>
              <a:rPr lang="zh-TW" altLang="en-US" dirty="0" smtClean="0"/>
              <a:t>國中組</a:t>
            </a:r>
            <a:r>
              <a:rPr lang="en-US" altLang="zh-TW" dirty="0" smtClean="0"/>
              <a:t>】</a:t>
            </a:r>
            <a:br>
              <a:rPr lang="en-US" altLang="zh-TW" dirty="0" smtClean="0"/>
            </a:br>
            <a:r>
              <a:rPr lang="zh-TW" altLang="en-US" dirty="0" smtClean="0"/>
              <a:t>第</a:t>
            </a:r>
            <a:r>
              <a:rPr lang="en-US" altLang="zh-TW" dirty="0" smtClean="0"/>
              <a:t>2</a:t>
            </a:r>
            <a:r>
              <a:rPr lang="zh-TW" altLang="en-US" dirty="0" smtClean="0"/>
              <a:t>名：范詠淇（復興國中）</a:t>
            </a:r>
            <a:br>
              <a:rPr lang="zh-TW" altLang="en-US" dirty="0" smtClean="0"/>
            </a:br>
            <a:r>
              <a:rPr lang="zh-TW" altLang="en-US" dirty="0" smtClean="0"/>
              <a:t>佳 作：薛品瑄</a:t>
            </a:r>
            <a:r>
              <a:rPr lang="en-US" altLang="zh-TW" dirty="0" smtClean="0"/>
              <a:t>(</a:t>
            </a:r>
            <a:r>
              <a:rPr lang="zh-TW" altLang="en-US" dirty="0" smtClean="0"/>
              <a:t>復興國中）</a:t>
            </a:r>
            <a:r>
              <a:rPr lang="en-US" altLang="zh-TW" dirty="0" smtClean="0"/>
              <a:t>.</a:t>
            </a:r>
            <a:r>
              <a:rPr lang="zh-TW" altLang="en-US" dirty="0" smtClean="0"/>
              <a:t>楊子郁（復興國中）</a:t>
            </a:r>
            <a:br>
              <a:rPr lang="zh-TW" altLang="en-US" dirty="0" smtClean="0"/>
            </a:br>
            <a:r>
              <a:rPr lang="zh-TW" altLang="en-US" dirty="0" smtClean="0"/>
              <a:t/>
            </a:r>
            <a:br>
              <a:rPr lang="zh-TW" altLang="en-US" dirty="0" smtClean="0"/>
            </a:br>
            <a:r>
              <a:rPr lang="zh-TW" altLang="en-US" dirty="0" smtClean="0"/>
              <a:t>感謝指導老師：呂春美</a:t>
            </a:r>
            <a:r>
              <a:rPr lang="en-US" altLang="zh-TW" dirty="0" smtClean="0"/>
              <a:t>.</a:t>
            </a:r>
            <a:r>
              <a:rPr lang="zh-TW" altLang="en-US" dirty="0" smtClean="0"/>
              <a:t>蘇溫禧</a:t>
            </a:r>
            <a:r>
              <a:rPr lang="en-US" altLang="zh-TW" dirty="0" smtClean="0"/>
              <a:t>.</a:t>
            </a:r>
            <a:r>
              <a:rPr lang="zh-TW" altLang="en-US" dirty="0" smtClean="0"/>
              <a:t>殷昭華老師辛勤的付出。</a:t>
            </a:r>
            <a:endParaRPr lang="zh-TW"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3298378"/>
          </a:xfrm>
        </p:spPr>
        <p:txBody>
          <a:bodyPr>
            <a:normAutofit/>
          </a:bodyPr>
          <a:lstStyle/>
          <a:p>
            <a:r>
              <a:rPr lang="zh-TW" altLang="en-US" dirty="0" smtClean="0"/>
              <a:t>賀 本校榮獲宜蘭縣</a:t>
            </a:r>
            <a:r>
              <a:rPr lang="en-US" altLang="zh-TW" dirty="0" smtClean="0"/>
              <a:t>103</a:t>
            </a:r>
            <a:r>
              <a:rPr lang="zh-TW" altLang="en-US" dirty="0" smtClean="0"/>
              <a:t>學年度</a:t>
            </a:r>
            <a:r>
              <a:rPr lang="en-US" altLang="zh-TW" smtClean="0"/>
              <a:t/>
            </a:r>
            <a:br>
              <a:rPr lang="en-US" altLang="zh-TW" smtClean="0"/>
            </a:br>
            <a:r>
              <a:rPr lang="zh-TW" altLang="en-US" smtClean="0"/>
              <a:t>健康</a:t>
            </a:r>
            <a:r>
              <a:rPr lang="zh-TW" altLang="en-US" dirty="0" smtClean="0"/>
              <a:t>促進學校考評</a:t>
            </a:r>
            <a:r>
              <a:rPr lang="en-US" altLang="zh-TW" dirty="0" smtClean="0"/>
              <a:t>〝</a:t>
            </a:r>
            <a:r>
              <a:rPr lang="zh-TW" altLang="en-US" dirty="0" smtClean="0"/>
              <a:t>優等獎</a:t>
            </a:r>
            <a:r>
              <a:rPr lang="en-US" altLang="zh-TW" dirty="0" smtClean="0"/>
              <a:t>〞</a:t>
            </a:r>
            <a:endParaRPr lang="zh-TW"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t>104</a:t>
            </a:r>
            <a:r>
              <a:rPr lang="zh-TW" altLang="zh-TW" b="1" dirty="0" smtClean="0"/>
              <a:t>學年度宜蘭縣語文競賽成績</a:t>
            </a:r>
            <a:endParaRPr lang="zh-TW" altLang="en-US" dirty="0"/>
          </a:p>
        </p:txBody>
      </p:sp>
      <p:sp>
        <p:nvSpPr>
          <p:cNvPr id="3" name="內容版面配置區 2"/>
          <p:cNvSpPr>
            <a:spLocks noGrp="1"/>
          </p:cNvSpPr>
          <p:nvPr>
            <p:ph idx="1"/>
          </p:nvPr>
        </p:nvSpPr>
        <p:spPr>
          <a:xfrm>
            <a:off x="251520" y="1340768"/>
            <a:ext cx="8784976" cy="5517232"/>
          </a:xfrm>
        </p:spPr>
        <p:txBody>
          <a:bodyPr>
            <a:normAutofit fontScale="70000" lnSpcReduction="20000"/>
          </a:bodyPr>
          <a:lstStyle/>
          <a:p>
            <a:r>
              <a:rPr lang="zh-TW" altLang="zh-TW" b="1" dirty="0" smtClean="0"/>
              <a:t>本校榮獲四項第一、兩項第二、一項第三、三項第四、一項第五，共</a:t>
            </a:r>
            <a:r>
              <a:rPr lang="en-US" altLang="zh-TW" b="1" dirty="0" smtClean="0"/>
              <a:t>11</a:t>
            </a:r>
            <a:r>
              <a:rPr lang="zh-TW" altLang="zh-TW" b="1" dirty="0" smtClean="0"/>
              <a:t>個獎項。</a:t>
            </a:r>
            <a:endParaRPr lang="zh-TW" altLang="zh-TW" dirty="0" smtClean="0"/>
          </a:p>
          <a:p>
            <a:r>
              <a:rPr lang="zh-TW" altLang="zh-TW" b="1" dirty="0" smtClean="0"/>
              <a:t>恭喜</a:t>
            </a:r>
            <a:r>
              <a:rPr lang="en-US" altLang="zh-TW" b="1" dirty="0" smtClean="0"/>
              <a:t>!!!</a:t>
            </a:r>
            <a:endParaRPr lang="zh-TW" altLang="zh-TW" dirty="0" smtClean="0"/>
          </a:p>
          <a:p>
            <a:r>
              <a:rPr lang="zh-TW" altLang="zh-TW" b="1" dirty="0" smtClean="0"/>
              <a:t>本校蕭珮穎老師參加</a:t>
            </a:r>
            <a:r>
              <a:rPr lang="en-US" altLang="zh-TW" b="1" dirty="0" smtClean="0"/>
              <a:t>104</a:t>
            </a:r>
            <a:r>
              <a:rPr lang="zh-TW" altLang="zh-TW" b="1" dirty="0" smtClean="0"/>
              <a:t>年宜蘭縣語文競賽榮獲教師組國語朗讀第一名</a:t>
            </a:r>
            <a:r>
              <a:rPr lang="en-US" altLang="zh-TW" b="1" dirty="0" smtClean="0"/>
              <a:t/>
            </a:r>
            <a:br>
              <a:rPr lang="en-US" altLang="zh-TW" b="1" dirty="0" smtClean="0"/>
            </a:br>
            <a:r>
              <a:rPr lang="en-US" altLang="zh-TW" b="1" dirty="0" smtClean="0"/>
              <a:t>911</a:t>
            </a:r>
            <a:r>
              <a:rPr lang="zh-TW" altLang="zh-TW" b="1" dirty="0" smtClean="0"/>
              <a:t>楊天玉同學榮獲</a:t>
            </a:r>
            <a:r>
              <a:rPr lang="en-US" altLang="zh-TW" b="1" dirty="0" smtClean="0"/>
              <a:t>104</a:t>
            </a:r>
            <a:r>
              <a:rPr lang="zh-TW" altLang="zh-TW" b="1" dirty="0" smtClean="0"/>
              <a:t>年宜蘭縣語文競賽國中作文組第一名</a:t>
            </a:r>
            <a:endParaRPr lang="zh-TW" altLang="zh-TW" dirty="0" smtClean="0"/>
          </a:p>
          <a:p>
            <a:r>
              <a:rPr lang="zh-TW" altLang="zh-TW" b="1" dirty="0" smtClean="0"/>
              <a:t>指導教師：黃郁玲</a:t>
            </a:r>
            <a:r>
              <a:rPr lang="en-US" altLang="zh-TW" b="1" dirty="0" smtClean="0"/>
              <a:t/>
            </a:r>
            <a:br>
              <a:rPr lang="en-US" altLang="zh-TW" b="1" dirty="0" smtClean="0"/>
            </a:br>
            <a:r>
              <a:rPr lang="en-US" altLang="zh-TW" b="1" dirty="0" smtClean="0"/>
              <a:t>923</a:t>
            </a:r>
            <a:r>
              <a:rPr lang="zh-TW" altLang="zh-TW" b="1" dirty="0" smtClean="0"/>
              <a:t>楊汧卉同學榮獲</a:t>
            </a:r>
            <a:r>
              <a:rPr lang="en-US" altLang="zh-TW" b="1" dirty="0" smtClean="0"/>
              <a:t>104</a:t>
            </a:r>
            <a:r>
              <a:rPr lang="zh-TW" altLang="zh-TW" b="1" dirty="0" smtClean="0"/>
              <a:t>年宜蘭縣語文競賽國中客家語演說組第一名</a:t>
            </a:r>
            <a:endParaRPr lang="zh-TW" altLang="zh-TW" dirty="0" smtClean="0"/>
          </a:p>
          <a:p>
            <a:r>
              <a:rPr lang="en-US" altLang="zh-TW" b="1" dirty="0" smtClean="0"/>
              <a:t>804</a:t>
            </a:r>
            <a:r>
              <a:rPr lang="zh-TW" altLang="zh-TW" b="1" dirty="0" smtClean="0"/>
              <a:t>李沂螎同學榮獲</a:t>
            </a:r>
            <a:r>
              <a:rPr lang="en-US" altLang="zh-TW" b="1" dirty="0" smtClean="0"/>
              <a:t>104</a:t>
            </a:r>
            <a:r>
              <a:rPr lang="zh-TW" altLang="zh-TW" b="1" dirty="0" smtClean="0"/>
              <a:t>年宜蘭縣語文競賽國中客家語朗讀組第一名</a:t>
            </a:r>
            <a:endParaRPr lang="zh-TW" altLang="zh-TW" dirty="0" smtClean="0"/>
          </a:p>
          <a:p>
            <a:r>
              <a:rPr lang="en-US" altLang="zh-TW" b="1" dirty="0" smtClean="0"/>
              <a:t>809</a:t>
            </a:r>
            <a:r>
              <a:rPr lang="zh-TW" altLang="zh-TW" b="1" dirty="0" smtClean="0"/>
              <a:t>黃騏均同學榮獲</a:t>
            </a:r>
            <a:r>
              <a:rPr lang="en-US" altLang="zh-TW" b="1" dirty="0" smtClean="0"/>
              <a:t>104</a:t>
            </a:r>
            <a:r>
              <a:rPr lang="zh-TW" altLang="zh-TW" b="1" dirty="0" smtClean="0"/>
              <a:t>年宜蘭縣語文競賽國中閩南語字音字形組第二名</a:t>
            </a:r>
            <a:endParaRPr lang="zh-TW" altLang="zh-TW" dirty="0" smtClean="0"/>
          </a:p>
          <a:p>
            <a:r>
              <a:rPr lang="zh-TW" altLang="zh-TW" b="1" dirty="0" smtClean="0"/>
              <a:t>指導教師：殷昭華</a:t>
            </a:r>
            <a:endParaRPr lang="zh-TW" altLang="zh-TW" dirty="0" smtClean="0"/>
          </a:p>
          <a:p>
            <a:r>
              <a:rPr lang="en-US" altLang="zh-TW" b="1" dirty="0" smtClean="0"/>
              <a:t>901</a:t>
            </a:r>
            <a:r>
              <a:rPr lang="zh-TW" altLang="zh-TW" b="1" dirty="0" smtClean="0"/>
              <a:t>簡維辰同學榮獲</a:t>
            </a:r>
            <a:r>
              <a:rPr lang="en-US" altLang="zh-TW" b="1" dirty="0" smtClean="0"/>
              <a:t>104</a:t>
            </a:r>
            <a:r>
              <a:rPr lang="zh-TW" altLang="zh-TW" b="1" dirty="0" smtClean="0"/>
              <a:t>年宜蘭縣語文競賽國中演說組第二名</a:t>
            </a:r>
            <a:r>
              <a:rPr lang="en-US" altLang="zh-TW" b="1" dirty="0" smtClean="0"/>
              <a:t/>
            </a:r>
            <a:br>
              <a:rPr lang="en-US" altLang="zh-TW" b="1" dirty="0" smtClean="0"/>
            </a:br>
            <a:r>
              <a:rPr lang="zh-TW" altLang="zh-TW" b="1" dirty="0" smtClean="0"/>
              <a:t>指導教師：邱彥棠</a:t>
            </a:r>
            <a:endParaRPr lang="zh-TW"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104</a:t>
            </a:r>
            <a:r>
              <a:rPr lang="zh-TW" altLang="zh-TW" b="1" dirty="0" smtClean="0"/>
              <a:t>學年度宜蘭縣語文競賽成績</a:t>
            </a:r>
            <a:endParaRPr lang="zh-TW" altLang="en-US" dirty="0"/>
          </a:p>
        </p:txBody>
      </p:sp>
      <p:sp>
        <p:nvSpPr>
          <p:cNvPr id="3" name="內容版面配置區 2"/>
          <p:cNvSpPr>
            <a:spLocks noGrp="1"/>
          </p:cNvSpPr>
          <p:nvPr>
            <p:ph idx="1"/>
          </p:nvPr>
        </p:nvSpPr>
        <p:spPr>
          <a:xfrm>
            <a:off x="179512" y="1600200"/>
            <a:ext cx="8964488" cy="5257800"/>
          </a:xfrm>
        </p:spPr>
        <p:txBody>
          <a:bodyPr>
            <a:normAutofit fontScale="70000" lnSpcReduction="20000"/>
          </a:bodyPr>
          <a:lstStyle/>
          <a:p>
            <a:r>
              <a:rPr lang="en-US" altLang="zh-TW" sz="3400" b="1" dirty="0" smtClean="0"/>
              <a:t>905</a:t>
            </a:r>
            <a:r>
              <a:rPr lang="zh-TW" altLang="zh-TW" sz="3400" b="1" dirty="0" smtClean="0"/>
              <a:t>林冠霖同學榮獲</a:t>
            </a:r>
            <a:r>
              <a:rPr lang="en-US" altLang="zh-TW" sz="3400" b="1" dirty="0" smtClean="0"/>
              <a:t>104</a:t>
            </a:r>
            <a:r>
              <a:rPr lang="zh-TW" altLang="zh-TW" sz="3400" b="1" dirty="0" smtClean="0"/>
              <a:t>年宜蘭縣語文競賽國中字音字形組第三名</a:t>
            </a:r>
            <a:endParaRPr lang="zh-TW" altLang="zh-TW" sz="3400" dirty="0" smtClean="0"/>
          </a:p>
          <a:p>
            <a:r>
              <a:rPr lang="zh-TW" altLang="zh-TW" sz="3400" b="1" dirty="0" smtClean="0"/>
              <a:t>指導教師：蕭怡潔</a:t>
            </a:r>
            <a:endParaRPr lang="zh-TW" altLang="zh-TW" sz="3400" dirty="0" smtClean="0"/>
          </a:p>
          <a:p>
            <a:r>
              <a:rPr lang="en-US" altLang="zh-TW" sz="3400" b="1" dirty="0" smtClean="0"/>
              <a:t>907</a:t>
            </a:r>
            <a:r>
              <a:rPr lang="zh-TW" altLang="zh-TW" sz="3400" b="1" dirty="0" smtClean="0"/>
              <a:t>吳佩怡同學榮獲</a:t>
            </a:r>
            <a:r>
              <a:rPr lang="en-US" altLang="zh-TW" sz="3400" b="1" dirty="0" smtClean="0"/>
              <a:t>104</a:t>
            </a:r>
            <a:r>
              <a:rPr lang="zh-TW" altLang="zh-TW" sz="3400" b="1" dirty="0" smtClean="0"/>
              <a:t>年宜蘭縣語文競賽國中作文組第四名</a:t>
            </a:r>
            <a:endParaRPr lang="zh-TW" altLang="zh-TW" sz="3400" dirty="0" smtClean="0"/>
          </a:p>
          <a:p>
            <a:r>
              <a:rPr lang="zh-TW" altLang="zh-TW" sz="3400" b="1" dirty="0" smtClean="0"/>
              <a:t>指導教師：黃郁玲</a:t>
            </a:r>
            <a:r>
              <a:rPr lang="en-US" altLang="zh-TW" sz="3400" b="1" dirty="0" smtClean="0"/>
              <a:t/>
            </a:r>
            <a:br>
              <a:rPr lang="en-US" altLang="zh-TW" sz="3400" b="1" dirty="0" smtClean="0"/>
            </a:br>
            <a:r>
              <a:rPr lang="en-US" altLang="zh-TW" sz="3400" b="1" dirty="0" smtClean="0"/>
              <a:t>919</a:t>
            </a:r>
            <a:r>
              <a:rPr lang="zh-TW" altLang="zh-TW" sz="3400" b="1" dirty="0" smtClean="0"/>
              <a:t>范詠琪同學榮獲</a:t>
            </a:r>
            <a:r>
              <a:rPr lang="en-US" altLang="zh-TW" sz="3400" b="1" dirty="0" smtClean="0"/>
              <a:t>104</a:t>
            </a:r>
            <a:r>
              <a:rPr lang="zh-TW" altLang="zh-TW" sz="3400" b="1" dirty="0" smtClean="0"/>
              <a:t>年宜蘭縣語文競賽國中寫字組第四名</a:t>
            </a:r>
            <a:endParaRPr lang="zh-TW" altLang="zh-TW" sz="3400" dirty="0" smtClean="0"/>
          </a:p>
          <a:p>
            <a:r>
              <a:rPr lang="zh-TW" altLang="zh-TW" sz="3400" b="1" dirty="0" smtClean="0"/>
              <a:t>指導教師：殷昭華</a:t>
            </a:r>
            <a:endParaRPr lang="zh-TW" altLang="zh-TW" sz="3400" dirty="0" smtClean="0"/>
          </a:p>
          <a:p>
            <a:r>
              <a:rPr lang="en-US" altLang="zh-TW" sz="3400" b="1" dirty="0" smtClean="0"/>
              <a:t>902</a:t>
            </a:r>
            <a:r>
              <a:rPr lang="zh-TW" altLang="zh-TW" sz="3400" b="1" dirty="0" smtClean="0"/>
              <a:t>陳孝昀同學榮獲</a:t>
            </a:r>
            <a:r>
              <a:rPr lang="en-US" altLang="zh-TW" sz="3400" b="1" dirty="0" smtClean="0"/>
              <a:t>104</a:t>
            </a:r>
            <a:r>
              <a:rPr lang="zh-TW" altLang="zh-TW" sz="3400" b="1" dirty="0" smtClean="0"/>
              <a:t>年宜蘭縣語文競賽泰雅語朗讀組第四名</a:t>
            </a:r>
            <a:endParaRPr lang="zh-TW" altLang="zh-TW" sz="3400" dirty="0" smtClean="0"/>
          </a:p>
          <a:p>
            <a:r>
              <a:rPr lang="zh-TW" altLang="zh-TW" sz="3400" b="1" dirty="0" smtClean="0"/>
              <a:t>指導教師：何淑真</a:t>
            </a:r>
            <a:r>
              <a:rPr lang="en-US" altLang="zh-TW" sz="3400" b="1" dirty="0" smtClean="0"/>
              <a:t/>
            </a:r>
            <a:br>
              <a:rPr lang="en-US" altLang="zh-TW" sz="3400" b="1" dirty="0" smtClean="0"/>
            </a:br>
            <a:r>
              <a:rPr lang="en-US" altLang="zh-TW" sz="3400" b="1" dirty="0" smtClean="0"/>
              <a:t>815</a:t>
            </a:r>
            <a:r>
              <a:rPr lang="zh-TW" altLang="zh-TW" sz="3400" b="1" dirty="0" smtClean="0"/>
              <a:t>薛品瑄同學榮獲</a:t>
            </a:r>
            <a:r>
              <a:rPr lang="en-US" altLang="zh-TW" sz="3400" b="1" dirty="0" smtClean="0"/>
              <a:t>104</a:t>
            </a:r>
            <a:r>
              <a:rPr lang="zh-TW" altLang="zh-TW" sz="3400" b="1" dirty="0" smtClean="0"/>
              <a:t>年宜蘭縣語文競賽國中寫字組第五名</a:t>
            </a:r>
            <a:endParaRPr lang="zh-TW" altLang="zh-TW" sz="3400" dirty="0" smtClean="0"/>
          </a:p>
          <a:p>
            <a:r>
              <a:rPr lang="zh-TW" altLang="zh-TW" sz="3400" b="1" dirty="0" smtClean="0"/>
              <a:t>指導教師：殷昭華</a:t>
            </a:r>
            <a:endParaRPr lang="zh-TW" altLang="zh-TW" sz="3400"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903</a:t>
            </a:r>
            <a:r>
              <a:rPr lang="zh-TW" altLang="en-US" dirty="0" smtClean="0"/>
              <a:t>班張勝諺同學參加宜蘭縣</a:t>
            </a:r>
            <a:r>
              <a:rPr lang="en-US" altLang="zh-TW" dirty="0" smtClean="0"/>
              <a:t>104</a:t>
            </a:r>
            <a:r>
              <a:rPr lang="zh-TW" altLang="en-US" dirty="0" smtClean="0"/>
              <a:t>學年度國民中小學小鐵人錦標賽奪得國中男生組第一名</a:t>
            </a:r>
            <a:r>
              <a:rPr lang="en-US" altLang="zh-TW" dirty="0" smtClean="0"/>
              <a:t>!</a:t>
            </a:r>
            <a:r>
              <a:rPr lang="zh-TW" altLang="en-US" dirty="0" smtClean="0"/>
              <a:t>　</a:t>
            </a:r>
            <a:endParaRPr lang="zh-TW"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2015</a:t>
            </a:r>
            <a:r>
              <a:rPr lang="zh-TW" altLang="zh-TW" dirty="0" smtClean="0"/>
              <a:t>年「為宜蘭女孩梳妝打扮」</a:t>
            </a:r>
            <a:br>
              <a:rPr lang="zh-TW" altLang="zh-TW" dirty="0" smtClean="0"/>
            </a:br>
            <a:r>
              <a:rPr lang="zh-TW" altLang="zh-TW" dirty="0" smtClean="0"/>
              <a:t>圖文並茂甄選活動得獎名單</a:t>
            </a:r>
            <a:endParaRPr lang="zh-TW" altLang="en-US" dirty="0"/>
          </a:p>
        </p:txBody>
      </p:sp>
      <p:sp>
        <p:nvSpPr>
          <p:cNvPr id="3" name="內容版面配置區 2"/>
          <p:cNvSpPr>
            <a:spLocks noGrp="1"/>
          </p:cNvSpPr>
          <p:nvPr>
            <p:ph idx="1"/>
          </p:nvPr>
        </p:nvSpPr>
        <p:spPr/>
        <p:txBody>
          <a:bodyPr>
            <a:normAutofit/>
          </a:bodyPr>
          <a:lstStyle/>
          <a:p>
            <a:r>
              <a:rPr lang="en-US" altLang="zh-TW" dirty="0" smtClean="0"/>
              <a:t>906</a:t>
            </a:r>
            <a:r>
              <a:rPr lang="zh-TW" altLang="en-US" dirty="0" smtClean="0"/>
              <a:t>班陳心語</a:t>
            </a:r>
            <a:r>
              <a:rPr lang="en-US" altLang="zh-TW" dirty="0" smtClean="0"/>
              <a:t>.907</a:t>
            </a:r>
            <a:r>
              <a:rPr lang="zh-TW" altLang="en-US" dirty="0" smtClean="0"/>
              <a:t>班歐馨云</a:t>
            </a:r>
            <a:r>
              <a:rPr lang="en-US" altLang="zh-TW" dirty="0" smtClean="0"/>
              <a:t>.805</a:t>
            </a:r>
            <a:r>
              <a:rPr lang="zh-TW" altLang="en-US" dirty="0" smtClean="0"/>
              <a:t>簡卲庭三位同學榮獲國中組優等獎 </a:t>
            </a:r>
            <a:r>
              <a:rPr lang="en-US" altLang="zh-TW" dirty="0" smtClean="0"/>
              <a:t>…… </a:t>
            </a:r>
            <a:r>
              <a:rPr lang="zh-TW" altLang="en-US" dirty="0" smtClean="0">
                <a:hlinkClick r:id="rId2" action="ppaction://hlinkfile" tooltip="為宜蘭女孩梳妝打扮圖文並茂活動得獎名單.docx"/>
              </a:rPr>
              <a:t>資料</a:t>
            </a:r>
            <a:r>
              <a:rPr lang="zh-TW" altLang="en-US" dirty="0" smtClean="0"/>
              <a:t> 詳細 </a:t>
            </a:r>
          </a:p>
          <a:p>
            <a:endParaRPr lang="zh-TW"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恭喜本校教師榮獲</a:t>
            </a:r>
            <a:r>
              <a:rPr lang="en-US" altLang="zh-TW" dirty="0" smtClean="0"/>
              <a:t>104</a:t>
            </a:r>
            <a:r>
              <a:rPr lang="zh-TW" altLang="en-US" dirty="0" smtClean="0"/>
              <a:t>年度國民中小學優良紙筆評量一項特優</a:t>
            </a:r>
            <a:r>
              <a:rPr lang="en-US" altLang="zh-TW" dirty="0" smtClean="0"/>
              <a:t>,</a:t>
            </a:r>
            <a:r>
              <a:rPr lang="zh-TW" altLang="en-US" dirty="0" smtClean="0"/>
              <a:t>四項優等</a:t>
            </a:r>
            <a:endParaRPr lang="zh-TW" altLang="en-US" dirty="0"/>
          </a:p>
        </p:txBody>
      </p:sp>
      <p:sp>
        <p:nvSpPr>
          <p:cNvPr id="3" name="內容版面配置區 2"/>
          <p:cNvSpPr>
            <a:spLocks noGrp="1"/>
          </p:cNvSpPr>
          <p:nvPr>
            <p:ph idx="1"/>
          </p:nvPr>
        </p:nvSpPr>
        <p:spPr/>
        <p:txBody>
          <a:bodyPr/>
          <a:lstStyle/>
          <a:p>
            <a:r>
              <a:rPr lang="zh-TW" altLang="en-US" smtClean="0"/>
              <a:t>自然與生活科技領域榮獲特優</a:t>
            </a:r>
            <a:br>
              <a:rPr lang="zh-TW" altLang="en-US" smtClean="0"/>
            </a:br>
            <a:r>
              <a:rPr lang="zh-TW" altLang="en-US" smtClean="0"/>
              <a:t>林泰源老師、吳孟哲老師</a:t>
            </a:r>
            <a:br>
              <a:rPr lang="zh-TW" altLang="en-US" smtClean="0"/>
            </a:br>
            <a:r>
              <a:rPr lang="zh-TW" altLang="en-US" smtClean="0"/>
              <a:t>自然與生活科技領域榮獲優等</a:t>
            </a:r>
            <a:br>
              <a:rPr lang="zh-TW" altLang="en-US" smtClean="0"/>
            </a:br>
            <a:r>
              <a:rPr lang="zh-TW" altLang="en-US" smtClean="0"/>
              <a:t>彭美蓉老師、陳怡伶老師。</a:t>
            </a:r>
            <a:br>
              <a:rPr lang="zh-TW" altLang="en-US" smtClean="0"/>
            </a:br>
            <a:r>
              <a:rPr lang="zh-TW" altLang="en-US" smtClean="0"/>
              <a:t>張奕郎老師、呂俊賢老師。</a:t>
            </a:r>
            <a:br>
              <a:rPr lang="zh-TW" altLang="en-US" smtClean="0"/>
            </a:br>
            <a:r>
              <a:rPr lang="zh-TW" altLang="en-US" smtClean="0"/>
              <a:t>張揮鈺老師、陳信璁老師。</a:t>
            </a:r>
            <a:br>
              <a:rPr lang="zh-TW" altLang="en-US" smtClean="0"/>
            </a:br>
            <a:r>
              <a:rPr lang="zh-TW" altLang="en-US" smtClean="0"/>
              <a:t>社會領域榮獲優等</a:t>
            </a:r>
            <a:br>
              <a:rPr lang="zh-TW" altLang="en-US" smtClean="0"/>
            </a:br>
            <a:r>
              <a:rPr lang="zh-TW" altLang="en-US" smtClean="0"/>
              <a:t>賴威竹老師、曾靖雯老師。</a:t>
            </a:r>
            <a:br>
              <a:rPr lang="zh-TW" altLang="en-US" smtClean="0"/>
            </a:br>
            <a:endParaRPr lang="zh-TW"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0"/>
            <a:ext cx="8229600" cy="620688"/>
          </a:xfrm>
        </p:spPr>
        <p:txBody>
          <a:bodyPr>
            <a:normAutofit fontScale="90000"/>
          </a:bodyPr>
          <a:lstStyle/>
          <a:p>
            <a:r>
              <a:rPr lang="en-US" altLang="zh-TW" dirty="0" smtClean="0"/>
              <a:t>104</a:t>
            </a:r>
            <a:r>
              <a:rPr lang="zh-TW" altLang="en-US" dirty="0" smtClean="0"/>
              <a:t>年宜蘭縣中小學游泳錦標賽成績</a:t>
            </a:r>
            <a:endParaRPr lang="zh-TW" altLang="en-US" dirty="0"/>
          </a:p>
        </p:txBody>
      </p:sp>
      <p:graphicFrame>
        <p:nvGraphicFramePr>
          <p:cNvPr id="4" name="內容版面配置區 3"/>
          <p:cNvGraphicFramePr>
            <a:graphicFrameLocks noGrp="1"/>
          </p:cNvGraphicFramePr>
          <p:nvPr>
            <p:ph idx="1"/>
          </p:nvPr>
        </p:nvGraphicFramePr>
        <p:xfrm>
          <a:off x="323528" y="476672"/>
          <a:ext cx="8363272" cy="6315288"/>
        </p:xfrm>
        <a:graphic>
          <a:graphicData uri="http://schemas.openxmlformats.org/drawingml/2006/table">
            <a:tbl>
              <a:tblPr firstRow="1" bandRow="1">
                <a:tableStyleId>{5C22544A-7EE6-4342-B048-85BDC9FD1C3A}</a:tableStyleId>
              </a:tblPr>
              <a:tblGrid>
                <a:gridCol w="1045409"/>
                <a:gridCol w="1045409"/>
                <a:gridCol w="1045409"/>
                <a:gridCol w="1045409"/>
                <a:gridCol w="1045409"/>
                <a:gridCol w="1045409"/>
                <a:gridCol w="1045409"/>
                <a:gridCol w="1045409"/>
              </a:tblGrid>
              <a:tr h="451092">
                <a:tc>
                  <a:txBody>
                    <a:bodyPr/>
                    <a:lstStyle/>
                    <a:p>
                      <a:pPr algn="ctr" fontAlgn="b"/>
                      <a:r>
                        <a:rPr lang="zh-TW" altLang="en-US" sz="1200" b="0" i="0" u="none" strike="noStrike" dirty="0">
                          <a:latin typeface="新細明體"/>
                        </a:rPr>
                        <a:t>項目</a:t>
                      </a:r>
                    </a:p>
                  </a:txBody>
                  <a:tcPr marL="6350" marR="6350" marT="6350" marB="0" anchor="b"/>
                </a:tc>
                <a:tc>
                  <a:txBody>
                    <a:bodyPr/>
                    <a:lstStyle/>
                    <a:p>
                      <a:pPr algn="ctr" fontAlgn="b"/>
                      <a:r>
                        <a:rPr lang="zh-TW" altLang="en-US" sz="1200" b="0" i="0" u="none" strike="noStrike">
                          <a:latin typeface="新細明體"/>
                        </a:rPr>
                        <a:t>名次</a:t>
                      </a:r>
                    </a:p>
                  </a:txBody>
                  <a:tcPr marL="6350" marR="6350" marT="6350" marB="0" anchor="b"/>
                </a:tc>
                <a:tc>
                  <a:txBody>
                    <a:bodyPr/>
                    <a:lstStyle/>
                    <a:p>
                      <a:pPr algn="ctr" fontAlgn="b"/>
                      <a:r>
                        <a:rPr lang="zh-TW" altLang="en-US" sz="1200" b="0" i="0" u="none" strike="noStrike">
                          <a:latin typeface="新細明體"/>
                        </a:rPr>
                        <a:t>成績</a:t>
                      </a:r>
                    </a:p>
                  </a:txBody>
                  <a:tcPr marL="6350" marR="6350" marT="6350" marB="0" anchor="b"/>
                </a:tc>
                <a:tc>
                  <a:txBody>
                    <a:bodyPr/>
                    <a:lstStyle/>
                    <a:p>
                      <a:pPr algn="ctr" fontAlgn="b"/>
                      <a:r>
                        <a:rPr lang="zh-TW" altLang="en-US" sz="1200" b="0" i="0" u="none" strike="noStrike">
                          <a:latin typeface="新細明體"/>
                        </a:rPr>
                        <a:t>單位</a:t>
                      </a:r>
                    </a:p>
                  </a:txBody>
                  <a:tcPr marL="6350" marR="6350" marT="6350" marB="0" anchor="b"/>
                </a:tc>
                <a:tc>
                  <a:txBody>
                    <a:bodyPr/>
                    <a:lstStyle/>
                    <a:p>
                      <a:pPr algn="ctr" fontAlgn="b"/>
                      <a:r>
                        <a:rPr lang="zh-TW" altLang="en-US" sz="1200" b="0" i="0" u="none" strike="noStrike">
                          <a:latin typeface="新細明體"/>
                        </a:rPr>
                        <a:t>姓名</a:t>
                      </a:r>
                    </a:p>
                  </a:txBody>
                  <a:tcPr marL="6350" marR="6350" marT="6350" marB="0" anchor="b"/>
                </a:tc>
                <a:tc>
                  <a:txBody>
                    <a:bodyPr/>
                    <a:lstStyle/>
                    <a:p>
                      <a:pPr algn="ctr" fontAlgn="b"/>
                      <a:r>
                        <a:rPr lang="zh-TW" altLang="en-US" sz="1200" b="0" i="0" u="none" strike="noStrike">
                          <a:latin typeface="新細明體"/>
                        </a:rPr>
                        <a:t>　</a:t>
                      </a:r>
                    </a:p>
                  </a:txBody>
                  <a:tcPr marL="6350" marR="6350" marT="6350" marB="0" anchor="b"/>
                </a:tc>
                <a:tc>
                  <a:txBody>
                    <a:bodyPr/>
                    <a:lstStyle/>
                    <a:p>
                      <a:pPr algn="ctr" fontAlgn="b"/>
                      <a:r>
                        <a:rPr lang="zh-TW" altLang="en-US" sz="1200" b="0" i="0" u="none" strike="noStrike">
                          <a:latin typeface="新細明體"/>
                        </a:rPr>
                        <a:t>　</a:t>
                      </a:r>
                    </a:p>
                  </a:txBody>
                  <a:tcPr marL="6350" marR="6350" marT="6350" marB="0" anchor="b"/>
                </a:tc>
                <a:tc>
                  <a:txBody>
                    <a:bodyPr/>
                    <a:lstStyle/>
                    <a:p>
                      <a:pPr algn="ctr" fontAlgn="b"/>
                      <a:r>
                        <a:rPr lang="zh-TW" altLang="en-US" sz="1200" b="0" i="0" u="none" strike="noStrike">
                          <a:latin typeface="新細明體"/>
                        </a:rPr>
                        <a:t>　</a:t>
                      </a:r>
                    </a:p>
                  </a:txBody>
                  <a:tcPr marL="6350" marR="6350" marT="6350" marB="0" anchor="b"/>
                </a:tc>
              </a:tr>
              <a:tr h="451092">
                <a:tc>
                  <a:txBody>
                    <a:bodyPr/>
                    <a:lstStyle/>
                    <a:p>
                      <a:pPr algn="r" fontAlgn="b"/>
                      <a:r>
                        <a:rPr lang="zh-TW" altLang="en-US" sz="1200" b="0" i="0" u="none" strike="noStrike">
                          <a:latin typeface="新細明體"/>
                        </a:rPr>
                        <a:t>國女</a:t>
                      </a:r>
                      <a:r>
                        <a:rPr lang="en-US" altLang="zh-TW" sz="1200" b="0" i="0" u="none" strike="noStrike">
                          <a:latin typeface="新細明體"/>
                        </a:rPr>
                        <a:t>50</a:t>
                      </a:r>
                      <a:r>
                        <a:rPr lang="en-US" sz="1200" b="0" i="0" u="none" strike="noStrike">
                          <a:latin typeface="新細明體"/>
                        </a:rPr>
                        <a:t>M</a:t>
                      </a:r>
                      <a:r>
                        <a:rPr lang="zh-TW" altLang="en-US" sz="1200" b="0" i="0" u="none" strike="noStrike">
                          <a:latin typeface="新細明體"/>
                        </a:rPr>
                        <a:t>蛙式</a:t>
                      </a:r>
                    </a:p>
                  </a:txBody>
                  <a:tcPr marL="6350" marR="6350" marT="6350" marB="0" anchor="b"/>
                </a:tc>
                <a:tc>
                  <a:txBody>
                    <a:bodyPr/>
                    <a:lstStyle/>
                    <a:p>
                      <a:pPr algn="ctr" fontAlgn="b"/>
                      <a:r>
                        <a:rPr lang="zh-TW" altLang="en-US" sz="1200" b="0" i="0" u="none" strike="noStrike">
                          <a:latin typeface="新細明體"/>
                        </a:rPr>
                        <a:t>一</a:t>
                      </a:r>
                    </a:p>
                  </a:txBody>
                  <a:tcPr marL="6350" marR="6350" marT="6350" marB="0" anchor="b"/>
                </a:tc>
                <a:tc>
                  <a:txBody>
                    <a:bodyPr/>
                    <a:lstStyle/>
                    <a:p>
                      <a:pPr algn="ctr" fontAlgn="b"/>
                      <a:r>
                        <a:rPr lang="en-US" altLang="zh-TW" sz="1200" b="0" i="0" u="none" strike="noStrike">
                          <a:latin typeface="新細明體"/>
                        </a:rPr>
                        <a:t>43</a:t>
                      </a:r>
                      <a:r>
                        <a:rPr lang="zh-TW" altLang="en-US" sz="1200" b="0" i="0" u="none" strike="noStrike">
                          <a:latin typeface="新細明體"/>
                        </a:rPr>
                        <a:t>秒</a:t>
                      </a:r>
                      <a:r>
                        <a:rPr lang="en-US" altLang="zh-TW" sz="1200" b="0" i="0" u="none" strike="noStrike">
                          <a:latin typeface="新細明體"/>
                        </a:rPr>
                        <a:t>45</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陳琁</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r>
              <a:tr h="451092">
                <a:tc>
                  <a:txBody>
                    <a:bodyPr/>
                    <a:lstStyle/>
                    <a:p>
                      <a:pPr algn="r" fontAlgn="b"/>
                      <a:r>
                        <a:rPr lang="zh-TW" altLang="en-US" sz="1200" b="0" i="0" u="none" strike="noStrike">
                          <a:latin typeface="新細明體"/>
                        </a:rPr>
                        <a:t>國女</a:t>
                      </a:r>
                      <a:r>
                        <a:rPr lang="en-US" altLang="zh-TW" sz="1200" b="0" i="0" u="none" strike="noStrike">
                          <a:latin typeface="新細明體"/>
                        </a:rPr>
                        <a:t>50</a:t>
                      </a:r>
                      <a:r>
                        <a:rPr lang="en-US" sz="1200" b="0" i="0" u="none" strike="noStrike">
                          <a:latin typeface="新細明體"/>
                        </a:rPr>
                        <a:t>M</a:t>
                      </a:r>
                      <a:r>
                        <a:rPr lang="zh-TW" altLang="en-US" sz="1200" b="0" i="0" u="none" strike="noStrike">
                          <a:latin typeface="新細明體"/>
                        </a:rPr>
                        <a:t>蛙式</a:t>
                      </a:r>
                    </a:p>
                  </a:txBody>
                  <a:tcPr marL="6350" marR="6350" marT="6350" marB="0" anchor="b"/>
                </a:tc>
                <a:tc>
                  <a:txBody>
                    <a:bodyPr/>
                    <a:lstStyle/>
                    <a:p>
                      <a:pPr algn="ctr" fontAlgn="b"/>
                      <a:r>
                        <a:rPr lang="zh-TW" altLang="en-US" sz="1200" b="0" i="0" u="none" strike="noStrike">
                          <a:latin typeface="新細明體"/>
                        </a:rPr>
                        <a:t>二</a:t>
                      </a:r>
                    </a:p>
                  </a:txBody>
                  <a:tcPr marL="6350" marR="6350" marT="6350" marB="0" anchor="b"/>
                </a:tc>
                <a:tc>
                  <a:txBody>
                    <a:bodyPr/>
                    <a:lstStyle/>
                    <a:p>
                      <a:pPr algn="ctr" fontAlgn="b"/>
                      <a:r>
                        <a:rPr lang="en-US" altLang="zh-TW" sz="1200" b="0" i="0" u="none" strike="noStrike">
                          <a:latin typeface="新細明體"/>
                        </a:rPr>
                        <a:t>47</a:t>
                      </a:r>
                      <a:r>
                        <a:rPr lang="zh-TW" altLang="en-US" sz="1200" b="0" i="0" u="none" strike="noStrike">
                          <a:latin typeface="新細明體"/>
                        </a:rPr>
                        <a:t>秒</a:t>
                      </a:r>
                      <a:r>
                        <a:rPr lang="en-US" altLang="zh-TW" sz="1200" b="0" i="0" u="none" strike="noStrike">
                          <a:latin typeface="新細明體"/>
                        </a:rPr>
                        <a:t>02</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吳可謙</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r>
              <a:tr h="451092">
                <a:tc>
                  <a:txBody>
                    <a:bodyPr/>
                    <a:lstStyle/>
                    <a:p>
                      <a:pPr algn="r" fontAlgn="b"/>
                      <a:r>
                        <a:rPr lang="zh-TW" altLang="en-US" sz="1200" b="0" i="0" u="none" strike="noStrike">
                          <a:latin typeface="新細明體"/>
                        </a:rPr>
                        <a:t>國女</a:t>
                      </a:r>
                      <a:r>
                        <a:rPr lang="en-US" altLang="zh-TW" sz="1200" b="0" i="0" u="none" strike="noStrike">
                          <a:latin typeface="新細明體"/>
                        </a:rPr>
                        <a:t>50</a:t>
                      </a:r>
                      <a:r>
                        <a:rPr lang="en-US" sz="1200" b="0" i="0" u="none" strike="noStrike">
                          <a:latin typeface="新細明體"/>
                        </a:rPr>
                        <a:t>M</a:t>
                      </a:r>
                      <a:r>
                        <a:rPr lang="zh-TW" altLang="en-US" sz="1200" b="0" i="0" u="none" strike="noStrike">
                          <a:latin typeface="新細明體"/>
                        </a:rPr>
                        <a:t>蛙式</a:t>
                      </a:r>
                    </a:p>
                  </a:txBody>
                  <a:tcPr marL="6350" marR="6350" marT="6350" marB="0" anchor="b"/>
                </a:tc>
                <a:tc>
                  <a:txBody>
                    <a:bodyPr/>
                    <a:lstStyle/>
                    <a:p>
                      <a:pPr algn="ctr" fontAlgn="b"/>
                      <a:r>
                        <a:rPr lang="zh-TW" altLang="en-US" sz="1200" b="0" i="0" u="none" strike="noStrike">
                          <a:latin typeface="新細明體"/>
                        </a:rPr>
                        <a:t>八</a:t>
                      </a:r>
                    </a:p>
                  </a:txBody>
                  <a:tcPr marL="6350" marR="6350" marT="6350" marB="0" anchor="b"/>
                </a:tc>
                <a:tc>
                  <a:txBody>
                    <a:bodyPr/>
                    <a:lstStyle/>
                    <a:p>
                      <a:pPr algn="ctr" fontAlgn="b"/>
                      <a:r>
                        <a:rPr lang="en-US" altLang="zh-TW" sz="1200" b="0" i="0" u="none" strike="noStrike">
                          <a:latin typeface="新細明體"/>
                        </a:rPr>
                        <a:t>56</a:t>
                      </a:r>
                      <a:r>
                        <a:rPr lang="zh-TW" altLang="en-US" sz="1200" b="0" i="0" u="none" strike="noStrike">
                          <a:latin typeface="新細明體"/>
                        </a:rPr>
                        <a:t>秒</a:t>
                      </a:r>
                      <a:r>
                        <a:rPr lang="en-US" altLang="zh-TW" sz="1200" b="0" i="0" u="none" strike="noStrike">
                          <a:latin typeface="新細明體"/>
                        </a:rPr>
                        <a:t>39</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蔡雅如</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r>
              <a:tr h="451092">
                <a:tc>
                  <a:txBody>
                    <a:bodyPr/>
                    <a:lstStyle/>
                    <a:p>
                      <a:pPr algn="r" fontAlgn="b"/>
                      <a:r>
                        <a:rPr lang="zh-TW" altLang="en-US" sz="1200" b="0" i="0" u="none" strike="noStrike">
                          <a:latin typeface="新細明體"/>
                        </a:rPr>
                        <a:t>國女</a:t>
                      </a:r>
                      <a:r>
                        <a:rPr lang="en-US" altLang="zh-TW" sz="1200" b="0" i="0" u="none" strike="noStrike">
                          <a:latin typeface="新細明體"/>
                        </a:rPr>
                        <a:t>50</a:t>
                      </a:r>
                      <a:r>
                        <a:rPr lang="en-US" sz="1200" b="0" i="0" u="none" strike="noStrike">
                          <a:latin typeface="新細明體"/>
                        </a:rPr>
                        <a:t>M</a:t>
                      </a:r>
                      <a:r>
                        <a:rPr lang="zh-TW" altLang="en-US" sz="1200" b="0" i="0" u="none" strike="noStrike">
                          <a:latin typeface="新細明體"/>
                        </a:rPr>
                        <a:t>自由式</a:t>
                      </a:r>
                    </a:p>
                  </a:txBody>
                  <a:tcPr marL="6350" marR="6350" marT="6350" marB="0" anchor="b"/>
                </a:tc>
                <a:tc>
                  <a:txBody>
                    <a:bodyPr/>
                    <a:lstStyle/>
                    <a:p>
                      <a:pPr algn="ctr" fontAlgn="b"/>
                      <a:r>
                        <a:rPr lang="zh-TW" altLang="en-US" sz="1200" b="0" i="0" u="none" strike="noStrike">
                          <a:latin typeface="新細明體"/>
                        </a:rPr>
                        <a:t>三</a:t>
                      </a:r>
                    </a:p>
                  </a:txBody>
                  <a:tcPr marL="6350" marR="6350" marT="6350" marB="0" anchor="b"/>
                </a:tc>
                <a:tc>
                  <a:txBody>
                    <a:bodyPr/>
                    <a:lstStyle/>
                    <a:p>
                      <a:pPr algn="ctr" fontAlgn="b"/>
                      <a:r>
                        <a:rPr lang="en-US" altLang="zh-TW" sz="1200" b="0" i="0" u="none" strike="noStrike">
                          <a:latin typeface="新細明體"/>
                        </a:rPr>
                        <a:t>35</a:t>
                      </a:r>
                      <a:r>
                        <a:rPr lang="zh-TW" altLang="en-US" sz="1200" b="0" i="0" u="none" strike="noStrike">
                          <a:latin typeface="新細明體"/>
                        </a:rPr>
                        <a:t>秒</a:t>
                      </a:r>
                      <a:r>
                        <a:rPr lang="en-US" altLang="zh-TW" sz="1200" b="0" i="0" u="none" strike="noStrike">
                          <a:latin typeface="新細明體"/>
                        </a:rPr>
                        <a:t>85</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吳可謙</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r>
              <a:tr h="451092">
                <a:tc>
                  <a:txBody>
                    <a:bodyPr/>
                    <a:lstStyle/>
                    <a:p>
                      <a:pPr algn="r" fontAlgn="b"/>
                      <a:r>
                        <a:rPr lang="zh-TW" altLang="en-US" sz="1200" b="0" i="0" u="none" strike="noStrike">
                          <a:latin typeface="新細明體"/>
                        </a:rPr>
                        <a:t>國女</a:t>
                      </a:r>
                      <a:r>
                        <a:rPr lang="en-US" altLang="zh-TW" sz="1200" b="0" i="0" u="none" strike="noStrike">
                          <a:latin typeface="新細明體"/>
                        </a:rPr>
                        <a:t>50</a:t>
                      </a:r>
                      <a:r>
                        <a:rPr lang="en-US" sz="1200" b="0" i="0" u="none" strike="noStrike">
                          <a:latin typeface="新細明體"/>
                        </a:rPr>
                        <a:t>M</a:t>
                      </a:r>
                      <a:r>
                        <a:rPr lang="zh-TW" altLang="en-US" sz="1200" b="0" i="0" u="none" strike="noStrike">
                          <a:latin typeface="新細明體"/>
                        </a:rPr>
                        <a:t>自由式</a:t>
                      </a:r>
                    </a:p>
                  </a:txBody>
                  <a:tcPr marL="6350" marR="6350" marT="6350" marB="0" anchor="b"/>
                </a:tc>
                <a:tc>
                  <a:txBody>
                    <a:bodyPr/>
                    <a:lstStyle/>
                    <a:p>
                      <a:pPr algn="ctr" fontAlgn="b"/>
                      <a:r>
                        <a:rPr lang="zh-TW" altLang="en-US" sz="1200" b="0" i="0" u="none" strike="noStrike">
                          <a:latin typeface="新細明體"/>
                        </a:rPr>
                        <a:t>六</a:t>
                      </a:r>
                    </a:p>
                  </a:txBody>
                  <a:tcPr marL="6350" marR="6350" marT="6350" marB="0" anchor="b"/>
                </a:tc>
                <a:tc>
                  <a:txBody>
                    <a:bodyPr/>
                    <a:lstStyle/>
                    <a:p>
                      <a:pPr algn="ctr" fontAlgn="b"/>
                      <a:r>
                        <a:rPr lang="en-US" altLang="zh-TW" sz="1200" b="0" i="0" u="none" strike="noStrike">
                          <a:latin typeface="新細明體"/>
                        </a:rPr>
                        <a:t>39</a:t>
                      </a:r>
                      <a:r>
                        <a:rPr lang="zh-TW" altLang="en-US" sz="1200" b="0" i="0" u="none" strike="noStrike">
                          <a:latin typeface="新細明體"/>
                        </a:rPr>
                        <a:t>秒</a:t>
                      </a:r>
                      <a:r>
                        <a:rPr lang="en-US" altLang="zh-TW" sz="1200" b="0" i="0" u="none" strike="noStrike">
                          <a:latin typeface="新細明體"/>
                        </a:rPr>
                        <a:t>56</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游仟瑜</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r>
              <a:tr h="451092">
                <a:tc>
                  <a:txBody>
                    <a:bodyPr/>
                    <a:lstStyle/>
                    <a:p>
                      <a:pPr algn="r" fontAlgn="b"/>
                      <a:r>
                        <a:rPr lang="zh-TW" altLang="en-US" sz="1200" b="0" i="0" u="none" strike="noStrike">
                          <a:latin typeface="新細明體"/>
                        </a:rPr>
                        <a:t>國男</a:t>
                      </a:r>
                      <a:r>
                        <a:rPr lang="en-US" altLang="zh-TW" sz="1200" b="0" i="0" u="none" strike="noStrike">
                          <a:latin typeface="新細明體"/>
                        </a:rPr>
                        <a:t>50</a:t>
                      </a:r>
                      <a:r>
                        <a:rPr lang="en-US" sz="1200" b="0" i="0" u="none" strike="noStrike">
                          <a:latin typeface="新細明體"/>
                        </a:rPr>
                        <a:t>M</a:t>
                      </a:r>
                      <a:r>
                        <a:rPr lang="zh-TW" altLang="en-US" sz="1200" b="0" i="0" u="none" strike="noStrike">
                          <a:latin typeface="新細明體"/>
                        </a:rPr>
                        <a:t>自由式</a:t>
                      </a:r>
                    </a:p>
                  </a:txBody>
                  <a:tcPr marL="6350" marR="6350" marT="6350" marB="0" anchor="b"/>
                </a:tc>
                <a:tc>
                  <a:txBody>
                    <a:bodyPr/>
                    <a:lstStyle/>
                    <a:p>
                      <a:pPr algn="ctr" fontAlgn="b"/>
                      <a:r>
                        <a:rPr lang="zh-TW" altLang="en-US" sz="1200" b="0" i="0" u="none" strike="noStrike">
                          <a:latin typeface="新細明體"/>
                        </a:rPr>
                        <a:t>二</a:t>
                      </a:r>
                    </a:p>
                  </a:txBody>
                  <a:tcPr marL="6350" marR="6350" marT="6350" marB="0" anchor="b"/>
                </a:tc>
                <a:tc>
                  <a:txBody>
                    <a:bodyPr/>
                    <a:lstStyle/>
                    <a:p>
                      <a:pPr algn="ctr" fontAlgn="b"/>
                      <a:r>
                        <a:rPr lang="en-US" altLang="zh-TW" sz="1200" b="0" i="0" u="none" strike="noStrike">
                          <a:latin typeface="新細明體"/>
                        </a:rPr>
                        <a:t>31</a:t>
                      </a:r>
                      <a:r>
                        <a:rPr lang="zh-TW" altLang="en-US" sz="1200" b="0" i="0" u="none" strike="noStrike">
                          <a:latin typeface="新細明體"/>
                        </a:rPr>
                        <a:t>秒</a:t>
                      </a:r>
                      <a:r>
                        <a:rPr lang="en-US" altLang="zh-TW" sz="1200" b="0" i="0" u="none" strike="noStrike">
                          <a:latin typeface="新細明體"/>
                        </a:rPr>
                        <a:t>32</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張勝諺</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r>
              <a:tr h="451092">
                <a:tc>
                  <a:txBody>
                    <a:bodyPr/>
                    <a:lstStyle/>
                    <a:p>
                      <a:pPr algn="r" fontAlgn="b"/>
                      <a:r>
                        <a:rPr lang="zh-TW" altLang="en-US" sz="1200" b="0" i="0" u="none" strike="noStrike">
                          <a:latin typeface="新細明體"/>
                        </a:rPr>
                        <a:t>國男</a:t>
                      </a:r>
                      <a:r>
                        <a:rPr lang="en-US" altLang="zh-TW" sz="1200" b="0" i="0" u="none" strike="noStrike">
                          <a:latin typeface="新細明體"/>
                        </a:rPr>
                        <a:t>50</a:t>
                      </a:r>
                      <a:r>
                        <a:rPr lang="en-US" sz="1200" b="0" i="0" u="none" strike="noStrike">
                          <a:latin typeface="新細明體"/>
                        </a:rPr>
                        <a:t>M</a:t>
                      </a:r>
                      <a:r>
                        <a:rPr lang="zh-TW" altLang="en-US" sz="1200" b="0" i="0" u="none" strike="noStrike">
                          <a:latin typeface="新細明體"/>
                        </a:rPr>
                        <a:t>自由式</a:t>
                      </a:r>
                    </a:p>
                  </a:txBody>
                  <a:tcPr marL="6350" marR="6350" marT="6350" marB="0" anchor="b"/>
                </a:tc>
                <a:tc>
                  <a:txBody>
                    <a:bodyPr/>
                    <a:lstStyle/>
                    <a:p>
                      <a:pPr algn="ctr" fontAlgn="b"/>
                      <a:r>
                        <a:rPr lang="zh-TW" altLang="en-US" sz="1200" b="0" i="0" u="none" strike="noStrike">
                          <a:latin typeface="新細明體"/>
                        </a:rPr>
                        <a:t>三</a:t>
                      </a:r>
                    </a:p>
                  </a:txBody>
                  <a:tcPr marL="6350" marR="6350" marT="6350" marB="0" anchor="b"/>
                </a:tc>
                <a:tc>
                  <a:txBody>
                    <a:bodyPr/>
                    <a:lstStyle/>
                    <a:p>
                      <a:pPr algn="ctr" fontAlgn="b"/>
                      <a:r>
                        <a:rPr lang="en-US" altLang="zh-TW" sz="1200" b="0" i="0" u="none" strike="noStrike">
                          <a:latin typeface="新細明體"/>
                        </a:rPr>
                        <a:t>32</a:t>
                      </a:r>
                      <a:r>
                        <a:rPr lang="zh-TW" altLang="en-US" sz="1200" b="0" i="0" u="none" strike="noStrike">
                          <a:latin typeface="新細明體"/>
                        </a:rPr>
                        <a:t>秒</a:t>
                      </a:r>
                      <a:r>
                        <a:rPr lang="en-US" altLang="zh-TW" sz="1200" b="0" i="0" u="none" strike="noStrike">
                          <a:latin typeface="新細明體"/>
                        </a:rPr>
                        <a:t>58</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林旻丘</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r>
              <a:tr h="451092">
                <a:tc>
                  <a:txBody>
                    <a:bodyPr/>
                    <a:lstStyle/>
                    <a:p>
                      <a:pPr algn="r" fontAlgn="b"/>
                      <a:r>
                        <a:rPr lang="zh-TW" altLang="en-US" sz="1200" b="0" i="0" u="none" strike="noStrike">
                          <a:latin typeface="新細明體"/>
                        </a:rPr>
                        <a:t>國女</a:t>
                      </a:r>
                      <a:r>
                        <a:rPr lang="en-US" altLang="zh-TW" sz="1200" b="0" i="0" u="none" strike="noStrike">
                          <a:latin typeface="新細明體"/>
                        </a:rPr>
                        <a:t>50</a:t>
                      </a:r>
                      <a:r>
                        <a:rPr lang="en-US" sz="1200" b="0" i="0" u="none" strike="noStrike">
                          <a:latin typeface="新細明體"/>
                        </a:rPr>
                        <a:t>M</a:t>
                      </a:r>
                      <a:r>
                        <a:rPr lang="zh-TW" altLang="en-US" sz="1200" b="0" i="0" u="none" strike="noStrike">
                          <a:latin typeface="新細明體"/>
                        </a:rPr>
                        <a:t>仰式</a:t>
                      </a:r>
                    </a:p>
                  </a:txBody>
                  <a:tcPr marL="6350" marR="6350" marT="6350" marB="0" anchor="b"/>
                </a:tc>
                <a:tc>
                  <a:txBody>
                    <a:bodyPr/>
                    <a:lstStyle/>
                    <a:p>
                      <a:pPr algn="ctr" fontAlgn="b"/>
                      <a:r>
                        <a:rPr lang="zh-TW" altLang="en-US" sz="1200" b="0" i="0" u="none" strike="noStrike">
                          <a:latin typeface="新細明體"/>
                        </a:rPr>
                        <a:t>三</a:t>
                      </a:r>
                    </a:p>
                  </a:txBody>
                  <a:tcPr marL="6350" marR="6350" marT="6350" marB="0" anchor="b"/>
                </a:tc>
                <a:tc>
                  <a:txBody>
                    <a:bodyPr/>
                    <a:lstStyle/>
                    <a:p>
                      <a:pPr algn="ctr" fontAlgn="b"/>
                      <a:r>
                        <a:rPr lang="en-US" altLang="zh-TW" sz="1200" b="0" i="0" u="none" strike="noStrike">
                          <a:latin typeface="新細明體"/>
                        </a:rPr>
                        <a:t>47</a:t>
                      </a:r>
                      <a:r>
                        <a:rPr lang="zh-TW" altLang="en-US" sz="1200" b="0" i="0" u="none" strike="noStrike">
                          <a:latin typeface="新細明體"/>
                        </a:rPr>
                        <a:t>秒</a:t>
                      </a:r>
                      <a:r>
                        <a:rPr lang="en-US" altLang="zh-TW" sz="1200" b="0" i="0" u="none" strike="noStrike">
                          <a:latin typeface="新細明體"/>
                        </a:rPr>
                        <a:t>73</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吳可謙</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r>
              <a:tr h="451092">
                <a:tc>
                  <a:txBody>
                    <a:bodyPr/>
                    <a:lstStyle/>
                    <a:p>
                      <a:pPr algn="r" fontAlgn="b"/>
                      <a:r>
                        <a:rPr lang="zh-TW" altLang="en-US" sz="1200" b="0" i="0" u="none" strike="noStrike">
                          <a:latin typeface="新細明體"/>
                        </a:rPr>
                        <a:t>國女</a:t>
                      </a:r>
                      <a:r>
                        <a:rPr lang="en-US" altLang="zh-TW" sz="1200" b="0" i="0" u="none" strike="noStrike">
                          <a:latin typeface="新細明體"/>
                        </a:rPr>
                        <a:t>50</a:t>
                      </a:r>
                      <a:r>
                        <a:rPr lang="en-US" sz="1200" b="0" i="0" u="none" strike="noStrike">
                          <a:latin typeface="新細明體"/>
                        </a:rPr>
                        <a:t>M</a:t>
                      </a:r>
                      <a:r>
                        <a:rPr lang="zh-TW" altLang="en-US" sz="1200" b="0" i="0" u="none" strike="noStrike">
                          <a:latin typeface="新細明體"/>
                        </a:rPr>
                        <a:t>仰式</a:t>
                      </a:r>
                    </a:p>
                  </a:txBody>
                  <a:tcPr marL="6350" marR="6350" marT="6350" marB="0" anchor="b"/>
                </a:tc>
                <a:tc>
                  <a:txBody>
                    <a:bodyPr/>
                    <a:lstStyle/>
                    <a:p>
                      <a:pPr algn="ctr" fontAlgn="b"/>
                      <a:r>
                        <a:rPr lang="zh-TW" altLang="en-US" sz="1200" b="0" i="0" u="none" strike="noStrike">
                          <a:latin typeface="新細明體"/>
                        </a:rPr>
                        <a:t>五</a:t>
                      </a:r>
                    </a:p>
                  </a:txBody>
                  <a:tcPr marL="6350" marR="6350" marT="6350" marB="0" anchor="b"/>
                </a:tc>
                <a:tc>
                  <a:txBody>
                    <a:bodyPr/>
                    <a:lstStyle/>
                    <a:p>
                      <a:pPr algn="ctr" fontAlgn="b"/>
                      <a:r>
                        <a:rPr lang="en-US" altLang="zh-TW" sz="1200" b="0" i="0" u="none" strike="noStrike">
                          <a:latin typeface="新細明體"/>
                        </a:rPr>
                        <a:t>57</a:t>
                      </a:r>
                      <a:r>
                        <a:rPr lang="zh-TW" altLang="en-US" sz="1200" b="0" i="0" u="none" strike="noStrike">
                          <a:latin typeface="新細明體"/>
                        </a:rPr>
                        <a:t>秒</a:t>
                      </a:r>
                      <a:r>
                        <a:rPr lang="en-US" altLang="zh-TW" sz="1200" b="0" i="0" u="none" strike="noStrike">
                          <a:latin typeface="新細明體"/>
                        </a:rPr>
                        <a:t>03</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林家宜</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r>
              <a:tr h="451092">
                <a:tc>
                  <a:txBody>
                    <a:bodyPr/>
                    <a:lstStyle/>
                    <a:p>
                      <a:pPr algn="r" fontAlgn="b"/>
                      <a:r>
                        <a:rPr lang="zh-TW" altLang="en-US" sz="1200" b="0" i="0" u="none" strike="noStrike">
                          <a:latin typeface="新細明體"/>
                        </a:rPr>
                        <a:t>國女</a:t>
                      </a:r>
                      <a:r>
                        <a:rPr lang="en-US" altLang="zh-TW" sz="1200" b="0" i="0" u="none" strike="noStrike">
                          <a:latin typeface="新細明體"/>
                        </a:rPr>
                        <a:t>50</a:t>
                      </a:r>
                      <a:r>
                        <a:rPr lang="en-US" sz="1200" b="0" i="0" u="none" strike="noStrike">
                          <a:latin typeface="新細明體"/>
                        </a:rPr>
                        <a:t>M</a:t>
                      </a:r>
                      <a:r>
                        <a:rPr lang="zh-TW" altLang="en-US" sz="1200" b="0" i="0" u="none" strike="noStrike">
                          <a:latin typeface="新細明體"/>
                        </a:rPr>
                        <a:t>仰式</a:t>
                      </a:r>
                    </a:p>
                  </a:txBody>
                  <a:tcPr marL="6350" marR="6350" marT="6350" marB="0" anchor="b"/>
                </a:tc>
                <a:tc>
                  <a:txBody>
                    <a:bodyPr/>
                    <a:lstStyle/>
                    <a:p>
                      <a:pPr algn="ctr" fontAlgn="b"/>
                      <a:r>
                        <a:rPr lang="zh-TW" altLang="en-US" sz="1200" b="0" i="0" u="none" strike="noStrike">
                          <a:latin typeface="新細明體"/>
                        </a:rPr>
                        <a:t>六</a:t>
                      </a:r>
                    </a:p>
                  </a:txBody>
                  <a:tcPr marL="6350" marR="6350" marT="6350" marB="0" anchor="b"/>
                </a:tc>
                <a:tc>
                  <a:txBody>
                    <a:bodyPr/>
                    <a:lstStyle/>
                    <a:p>
                      <a:pPr algn="ctr" fontAlgn="b"/>
                      <a:r>
                        <a:rPr lang="en-US" altLang="zh-TW" sz="1200" b="0" i="0" u="none" strike="noStrike">
                          <a:latin typeface="新細明體"/>
                        </a:rPr>
                        <a:t>1</a:t>
                      </a:r>
                      <a:r>
                        <a:rPr lang="zh-TW" altLang="en-US" sz="1200" b="0" i="0" u="none" strike="noStrike">
                          <a:latin typeface="新細明體"/>
                        </a:rPr>
                        <a:t>分</a:t>
                      </a:r>
                      <a:r>
                        <a:rPr lang="en-US" altLang="zh-TW" sz="1200" b="0" i="0" u="none" strike="noStrike">
                          <a:latin typeface="新細明體"/>
                        </a:rPr>
                        <a:t>01</a:t>
                      </a:r>
                      <a:r>
                        <a:rPr lang="zh-TW" altLang="en-US" sz="1200" b="0" i="0" u="none" strike="noStrike">
                          <a:latin typeface="新細明體"/>
                        </a:rPr>
                        <a:t>秒</a:t>
                      </a:r>
                      <a:r>
                        <a:rPr lang="en-US" altLang="zh-TW" sz="1200" b="0" i="0" u="none" strike="noStrike">
                          <a:latin typeface="新細明體"/>
                        </a:rPr>
                        <a:t>13</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張舒晴</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r>
              <a:tr h="451092">
                <a:tc>
                  <a:txBody>
                    <a:bodyPr/>
                    <a:lstStyle/>
                    <a:p>
                      <a:pPr algn="r" fontAlgn="b"/>
                      <a:r>
                        <a:rPr lang="zh-TW" altLang="en-US" sz="1200" b="0" i="0" u="none" strike="noStrike">
                          <a:latin typeface="新細明體"/>
                        </a:rPr>
                        <a:t>國男</a:t>
                      </a:r>
                      <a:r>
                        <a:rPr lang="en-US" altLang="zh-TW" sz="1200" b="0" i="0" u="none" strike="noStrike">
                          <a:latin typeface="新細明體"/>
                        </a:rPr>
                        <a:t>50</a:t>
                      </a:r>
                      <a:r>
                        <a:rPr lang="en-US" sz="1200" b="0" i="0" u="none" strike="noStrike">
                          <a:latin typeface="新細明體"/>
                        </a:rPr>
                        <a:t>M</a:t>
                      </a:r>
                      <a:r>
                        <a:rPr lang="zh-TW" altLang="en-US" sz="1200" b="0" i="0" u="none" strike="noStrike">
                          <a:latin typeface="新細明體"/>
                        </a:rPr>
                        <a:t>仰式</a:t>
                      </a:r>
                    </a:p>
                  </a:txBody>
                  <a:tcPr marL="6350" marR="6350" marT="6350" marB="0" anchor="b"/>
                </a:tc>
                <a:tc>
                  <a:txBody>
                    <a:bodyPr/>
                    <a:lstStyle/>
                    <a:p>
                      <a:pPr algn="ctr" fontAlgn="b"/>
                      <a:r>
                        <a:rPr lang="zh-TW" altLang="en-US" sz="1200" b="0" i="0" u="none" strike="noStrike">
                          <a:latin typeface="新細明體"/>
                        </a:rPr>
                        <a:t>二</a:t>
                      </a:r>
                    </a:p>
                  </a:txBody>
                  <a:tcPr marL="6350" marR="6350" marT="6350" marB="0" anchor="b"/>
                </a:tc>
                <a:tc>
                  <a:txBody>
                    <a:bodyPr/>
                    <a:lstStyle/>
                    <a:p>
                      <a:pPr algn="ctr" fontAlgn="b"/>
                      <a:r>
                        <a:rPr lang="en-US" altLang="zh-TW" sz="1200" b="0" i="0" u="none" strike="noStrike">
                          <a:latin typeface="新細明體"/>
                        </a:rPr>
                        <a:t>44</a:t>
                      </a:r>
                      <a:r>
                        <a:rPr lang="zh-TW" altLang="en-US" sz="1200" b="0" i="0" u="none" strike="noStrike">
                          <a:latin typeface="新細明體"/>
                        </a:rPr>
                        <a:t>秒</a:t>
                      </a:r>
                      <a:r>
                        <a:rPr lang="en-US" altLang="zh-TW" sz="1200" b="0" i="0" u="none" strike="noStrike">
                          <a:latin typeface="新細明體"/>
                        </a:rPr>
                        <a:t>55</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林昱丘</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r>
              <a:tr h="451092">
                <a:tc>
                  <a:txBody>
                    <a:bodyPr/>
                    <a:lstStyle/>
                    <a:p>
                      <a:pPr algn="r" fontAlgn="b"/>
                      <a:r>
                        <a:rPr lang="zh-TW" altLang="en-US" sz="1200" b="0" i="0" u="none" strike="noStrike">
                          <a:latin typeface="新細明體"/>
                        </a:rPr>
                        <a:t>國女</a:t>
                      </a:r>
                      <a:r>
                        <a:rPr lang="en-US" altLang="zh-TW" sz="1200" b="0" i="0" u="none" strike="noStrike">
                          <a:latin typeface="新細明體"/>
                        </a:rPr>
                        <a:t>200</a:t>
                      </a:r>
                      <a:r>
                        <a:rPr lang="en-US" sz="1200" b="0" i="0" u="none" strike="noStrike">
                          <a:latin typeface="新細明體"/>
                        </a:rPr>
                        <a:t>M</a:t>
                      </a:r>
                      <a:r>
                        <a:rPr lang="zh-TW" altLang="en-US" sz="1200" b="0" i="0" u="none" strike="noStrike">
                          <a:latin typeface="新細明體"/>
                        </a:rPr>
                        <a:t>蛙式</a:t>
                      </a:r>
                    </a:p>
                  </a:txBody>
                  <a:tcPr marL="6350" marR="6350" marT="6350" marB="0" anchor="b"/>
                </a:tc>
                <a:tc>
                  <a:txBody>
                    <a:bodyPr/>
                    <a:lstStyle/>
                    <a:p>
                      <a:pPr algn="ctr" fontAlgn="b"/>
                      <a:r>
                        <a:rPr lang="zh-TW" altLang="en-US" sz="1200" b="0" i="0" u="none" strike="noStrike">
                          <a:latin typeface="新細明體"/>
                        </a:rPr>
                        <a:t>三</a:t>
                      </a:r>
                    </a:p>
                  </a:txBody>
                  <a:tcPr marL="6350" marR="6350" marT="6350" marB="0" anchor="b"/>
                </a:tc>
                <a:tc>
                  <a:txBody>
                    <a:bodyPr/>
                    <a:lstStyle/>
                    <a:p>
                      <a:pPr algn="ctr" fontAlgn="b"/>
                      <a:r>
                        <a:rPr lang="en-US" altLang="zh-TW" sz="1200" b="0" i="0" u="none" strike="noStrike">
                          <a:latin typeface="新細明體"/>
                        </a:rPr>
                        <a:t>4</a:t>
                      </a:r>
                      <a:r>
                        <a:rPr lang="zh-TW" altLang="en-US" sz="1200" b="0" i="0" u="none" strike="noStrike">
                          <a:latin typeface="新細明體"/>
                        </a:rPr>
                        <a:t>分</a:t>
                      </a:r>
                      <a:r>
                        <a:rPr lang="en-US" altLang="zh-TW" sz="1200" b="0" i="0" u="none" strike="noStrike">
                          <a:latin typeface="新細明體"/>
                        </a:rPr>
                        <a:t>19</a:t>
                      </a:r>
                      <a:r>
                        <a:rPr lang="zh-TW" altLang="en-US" sz="1200" b="0" i="0" u="none" strike="noStrike">
                          <a:latin typeface="新細明體"/>
                        </a:rPr>
                        <a:t>秒</a:t>
                      </a:r>
                      <a:r>
                        <a:rPr lang="en-US" altLang="zh-TW" sz="1200" b="0" i="0" u="none" strike="noStrike">
                          <a:latin typeface="新細明體"/>
                        </a:rPr>
                        <a:t>29</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林恩妤</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r>
              <a:tr h="451092">
                <a:tc>
                  <a:txBody>
                    <a:bodyPr/>
                    <a:lstStyle/>
                    <a:p>
                      <a:pPr algn="r" fontAlgn="b"/>
                      <a:r>
                        <a:rPr lang="zh-TW" altLang="en-US" sz="1200" b="0" i="0" u="none" strike="noStrike">
                          <a:latin typeface="新細明體"/>
                        </a:rPr>
                        <a:t>國女</a:t>
                      </a:r>
                      <a:r>
                        <a:rPr lang="en-US" altLang="zh-TW" sz="1200" b="0" i="0" u="none" strike="noStrike">
                          <a:latin typeface="新細明體"/>
                        </a:rPr>
                        <a:t>200</a:t>
                      </a:r>
                      <a:r>
                        <a:rPr lang="en-US" sz="1200" b="0" i="0" u="none" strike="noStrike">
                          <a:latin typeface="新細明體"/>
                        </a:rPr>
                        <a:t>M</a:t>
                      </a:r>
                      <a:r>
                        <a:rPr lang="zh-TW" altLang="en-US" sz="1200" b="0" i="0" u="none" strike="noStrike">
                          <a:latin typeface="新細明體"/>
                        </a:rPr>
                        <a:t>蛙式</a:t>
                      </a:r>
                    </a:p>
                  </a:txBody>
                  <a:tcPr marL="6350" marR="6350" marT="6350" marB="0" anchor="b"/>
                </a:tc>
                <a:tc>
                  <a:txBody>
                    <a:bodyPr/>
                    <a:lstStyle/>
                    <a:p>
                      <a:pPr algn="ctr" fontAlgn="b"/>
                      <a:r>
                        <a:rPr lang="zh-TW" altLang="en-US" sz="1200" b="0" i="0" u="none" strike="noStrike">
                          <a:latin typeface="新細明體"/>
                        </a:rPr>
                        <a:t>四</a:t>
                      </a:r>
                    </a:p>
                  </a:txBody>
                  <a:tcPr marL="6350" marR="6350" marT="6350" marB="0" anchor="b"/>
                </a:tc>
                <a:tc>
                  <a:txBody>
                    <a:bodyPr/>
                    <a:lstStyle/>
                    <a:p>
                      <a:pPr algn="ctr" fontAlgn="b"/>
                      <a:r>
                        <a:rPr lang="en-US" altLang="zh-TW" sz="1200" b="0" i="0" u="none" strike="noStrike">
                          <a:latin typeface="新細明體"/>
                        </a:rPr>
                        <a:t>4</a:t>
                      </a:r>
                      <a:r>
                        <a:rPr lang="zh-TW" altLang="en-US" sz="1200" b="0" i="0" u="none" strike="noStrike">
                          <a:latin typeface="新細明體"/>
                        </a:rPr>
                        <a:t>分</a:t>
                      </a:r>
                      <a:r>
                        <a:rPr lang="en-US" altLang="zh-TW" sz="1200" b="0" i="0" u="none" strike="noStrike">
                          <a:latin typeface="新細明體"/>
                        </a:rPr>
                        <a:t>32</a:t>
                      </a:r>
                      <a:r>
                        <a:rPr lang="zh-TW" altLang="en-US" sz="1200" b="0" i="0" u="none" strike="noStrike">
                          <a:latin typeface="新細明體"/>
                        </a:rPr>
                        <a:t>秒</a:t>
                      </a:r>
                      <a:r>
                        <a:rPr lang="en-US" altLang="zh-TW" sz="1200" b="0" i="0" u="none" strike="noStrike">
                          <a:latin typeface="新細明體"/>
                        </a:rPr>
                        <a:t>49</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蔡雅如</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dirty="0">
                          <a:latin typeface="新細明體"/>
                        </a:rPr>
                        <a:t>　</a:t>
                      </a:r>
                    </a:p>
                  </a:txBody>
                  <a:tcPr marL="6350" marR="6350" marT="6350" marB="0" anchor="b"/>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graphicFrame>
        <p:nvGraphicFramePr>
          <p:cNvPr id="4" name="內容版面配置區 3"/>
          <p:cNvGraphicFramePr>
            <a:graphicFrameLocks noGrp="1"/>
          </p:cNvGraphicFramePr>
          <p:nvPr>
            <p:ph idx="1"/>
          </p:nvPr>
        </p:nvGraphicFramePr>
        <p:xfrm>
          <a:off x="539553" y="188638"/>
          <a:ext cx="8496944" cy="6669369"/>
        </p:xfrm>
        <a:graphic>
          <a:graphicData uri="http://schemas.openxmlformats.org/drawingml/2006/table">
            <a:tbl>
              <a:tblPr/>
              <a:tblGrid>
                <a:gridCol w="1226832"/>
                <a:gridCol w="1885684"/>
                <a:gridCol w="2930764"/>
                <a:gridCol w="1226832"/>
                <a:gridCol w="1226832"/>
              </a:tblGrid>
              <a:tr h="256514">
                <a:tc gridSpan="5">
                  <a:txBody>
                    <a:bodyPr/>
                    <a:lstStyle/>
                    <a:p>
                      <a:pPr algn="ctr" fontAlgn="ctr"/>
                      <a:r>
                        <a:rPr lang="zh-TW" altLang="en-US" sz="1600" b="0" i="0" u="none" strike="noStrike" dirty="0">
                          <a:solidFill>
                            <a:srgbClr val="0000FF"/>
                          </a:solidFill>
                          <a:latin typeface="標楷體"/>
                        </a:rPr>
                        <a:t>國男組</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56514">
                <a:tc>
                  <a:txBody>
                    <a:bodyPr/>
                    <a:lstStyle/>
                    <a:p>
                      <a:pPr algn="ctr" fontAlgn="ctr"/>
                      <a:r>
                        <a:rPr lang="en-US" altLang="zh-TW" sz="1600" b="0" i="0" u="none" strike="noStrike">
                          <a:solidFill>
                            <a:srgbClr val="0000FF"/>
                          </a:solidFill>
                          <a:latin typeface="標楷體"/>
                        </a:rPr>
                        <a:t>909-03</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dirty="0">
                          <a:solidFill>
                            <a:srgbClr val="0000FF"/>
                          </a:solidFill>
                          <a:latin typeface="標楷體"/>
                        </a:rPr>
                        <a:t>李承為</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dirty="0">
                          <a:solidFill>
                            <a:srgbClr val="0000FF"/>
                          </a:solidFill>
                          <a:latin typeface="標楷體"/>
                        </a:rPr>
                        <a:t>國男</a:t>
                      </a:r>
                      <a:r>
                        <a:rPr lang="en-US" altLang="zh-TW" sz="1600" b="0" i="0" u="none" strike="noStrike" dirty="0">
                          <a:solidFill>
                            <a:srgbClr val="0000FF"/>
                          </a:solidFill>
                          <a:latin typeface="標楷體"/>
                        </a:rPr>
                        <a:t>400</a:t>
                      </a:r>
                      <a:r>
                        <a:rPr lang="en-US" sz="1600" b="0" i="0" u="none" strike="noStrike" dirty="0">
                          <a:solidFill>
                            <a:srgbClr val="0000FF"/>
                          </a:solidFill>
                          <a:latin typeface="標楷體"/>
                        </a:rPr>
                        <a:t>M</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a:solidFill>
                            <a:srgbClr val="0000FF"/>
                          </a:solidFill>
                          <a:latin typeface="標楷體"/>
                        </a:rPr>
                        <a:t>54</a:t>
                      </a:r>
                      <a:r>
                        <a:rPr lang="zh-TW" altLang="en-US" sz="1600" b="0" i="0" u="none" strike="noStrike">
                          <a:solidFill>
                            <a:srgbClr val="0000FF"/>
                          </a:solidFill>
                          <a:latin typeface="標楷體"/>
                        </a:rPr>
                        <a:t>秒</a:t>
                      </a:r>
                      <a:r>
                        <a:rPr lang="en-US" altLang="zh-TW" sz="1600" b="0" i="0" u="none" strike="noStrike">
                          <a:solidFill>
                            <a:srgbClr val="0000FF"/>
                          </a:solidFill>
                          <a:latin typeface="標楷體"/>
                        </a:rPr>
                        <a:t>4</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a:solidFill>
                            <a:srgbClr val="0000FF"/>
                          </a:solidFill>
                          <a:latin typeface="標楷體"/>
                        </a:rPr>
                        <a:t>1</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13029">
                <a:tc>
                  <a:txBody>
                    <a:bodyPr/>
                    <a:lstStyle/>
                    <a:p>
                      <a:pPr algn="ctr" fontAlgn="ctr"/>
                      <a:r>
                        <a:rPr lang="en-US" altLang="zh-TW" sz="1600" b="0" i="0" u="none" strike="noStrike">
                          <a:solidFill>
                            <a:srgbClr val="0000FF"/>
                          </a:solidFill>
                          <a:latin typeface="標楷體"/>
                        </a:rPr>
                        <a:t>904-11</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標楷體"/>
                        </a:rPr>
                        <a:t>陳威</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dirty="0">
                          <a:solidFill>
                            <a:srgbClr val="0000FF"/>
                          </a:solidFill>
                          <a:latin typeface="標楷體"/>
                        </a:rPr>
                        <a:t>國男混合運動</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a:solidFill>
                            <a:srgbClr val="0000FF"/>
                          </a:solidFill>
                          <a:latin typeface="標楷體"/>
                        </a:rPr>
                        <a:t>1477</a:t>
                      </a:r>
                      <a:r>
                        <a:rPr lang="zh-TW" altLang="en-US" sz="1600" b="0" i="0" u="none" strike="noStrike">
                          <a:solidFill>
                            <a:srgbClr val="0000FF"/>
                          </a:solidFill>
                          <a:latin typeface="標楷體"/>
                        </a:rPr>
                        <a:t>分</a:t>
                      </a:r>
                      <a:br>
                        <a:rPr lang="zh-TW" altLang="en-US" sz="1600" b="0" i="0" u="none" strike="noStrike">
                          <a:solidFill>
                            <a:srgbClr val="0000FF"/>
                          </a:solidFill>
                          <a:latin typeface="標楷體"/>
                        </a:rPr>
                      </a:br>
                      <a:r>
                        <a:rPr lang="en-US" altLang="zh-TW" sz="1600" b="0" i="0" u="none" strike="noStrike">
                          <a:solidFill>
                            <a:srgbClr val="FF0000"/>
                          </a:solidFill>
                          <a:latin typeface="標楷體"/>
                        </a:rPr>
                        <a:t>(</a:t>
                      </a:r>
                      <a:r>
                        <a:rPr lang="zh-TW" altLang="en-US" sz="1600" b="0" i="0" u="none" strike="noStrike">
                          <a:solidFill>
                            <a:srgbClr val="FF0000"/>
                          </a:solidFill>
                          <a:latin typeface="標楷體"/>
                        </a:rPr>
                        <a:t>破紀錄</a:t>
                      </a:r>
                      <a:r>
                        <a:rPr lang="en-US" altLang="zh-TW" sz="1600" b="0" i="0" u="none" strike="noStrike">
                          <a:solidFill>
                            <a:srgbClr val="FF0000"/>
                          </a:solidFill>
                          <a:latin typeface="標楷體"/>
                        </a:rPr>
                        <a:t>)</a:t>
                      </a:r>
                      <a:endParaRPr lang="zh-TW" altLang="en-US" sz="1600" b="0" i="0" u="none" strike="noStrike">
                        <a:solidFill>
                          <a:srgbClr val="0000FF"/>
                        </a:solidFill>
                        <a:latin typeface="標楷體"/>
                      </a:endParaRP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a:solidFill>
                            <a:srgbClr val="0000FF"/>
                          </a:solidFill>
                          <a:latin typeface="標楷體"/>
                        </a:rPr>
                        <a:t>1</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6514">
                <a:tc>
                  <a:txBody>
                    <a:bodyPr/>
                    <a:lstStyle/>
                    <a:p>
                      <a:pPr algn="ctr" fontAlgn="ctr"/>
                      <a:r>
                        <a:rPr lang="en-US" altLang="zh-TW" sz="1600" b="0" i="0" u="none" strike="noStrike">
                          <a:solidFill>
                            <a:srgbClr val="0000FF"/>
                          </a:solidFill>
                          <a:latin typeface="標楷體"/>
                        </a:rPr>
                        <a:t>903-04</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標楷體"/>
                        </a:rPr>
                        <a:t>李易憲</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dirty="0">
                          <a:solidFill>
                            <a:srgbClr val="0000FF"/>
                          </a:solidFill>
                          <a:latin typeface="標楷體"/>
                        </a:rPr>
                        <a:t>國男撐竿跳高</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a:solidFill>
                            <a:srgbClr val="0000FF"/>
                          </a:solidFill>
                          <a:latin typeface="標楷體"/>
                        </a:rPr>
                        <a:t>3</a:t>
                      </a:r>
                      <a:r>
                        <a:rPr lang="zh-TW" altLang="en-US" sz="1600" b="0" i="0" u="none" strike="noStrike">
                          <a:solidFill>
                            <a:srgbClr val="0000FF"/>
                          </a:solidFill>
                          <a:latin typeface="標楷體"/>
                        </a:rPr>
                        <a:t>米</a:t>
                      </a:r>
                      <a:r>
                        <a:rPr lang="en-US" altLang="zh-TW" sz="1600" b="0" i="0" u="none" strike="noStrike">
                          <a:solidFill>
                            <a:srgbClr val="0000FF"/>
                          </a:solidFill>
                          <a:latin typeface="標楷體"/>
                        </a:rPr>
                        <a:t>90</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a:solidFill>
                            <a:srgbClr val="0000FF"/>
                          </a:solidFill>
                          <a:latin typeface="標楷體"/>
                        </a:rPr>
                        <a:t>1</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6514">
                <a:tc>
                  <a:txBody>
                    <a:bodyPr/>
                    <a:lstStyle/>
                    <a:p>
                      <a:pPr algn="ctr" fontAlgn="ctr"/>
                      <a:r>
                        <a:rPr lang="en-US" altLang="zh-TW" sz="1600" b="0" i="0" u="none" strike="noStrike">
                          <a:solidFill>
                            <a:srgbClr val="0000FF"/>
                          </a:solidFill>
                          <a:latin typeface="標楷體"/>
                        </a:rPr>
                        <a:t>902-08</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標楷體"/>
                        </a:rPr>
                        <a:t>陳冠宇</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dirty="0">
                          <a:solidFill>
                            <a:srgbClr val="0000FF"/>
                          </a:solidFill>
                          <a:latin typeface="標楷體"/>
                        </a:rPr>
                        <a:t>國男跳高</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a:solidFill>
                            <a:srgbClr val="0000FF"/>
                          </a:solidFill>
                          <a:latin typeface="標楷體"/>
                        </a:rPr>
                        <a:t>1</a:t>
                      </a:r>
                      <a:r>
                        <a:rPr lang="zh-TW" altLang="en-US" sz="1600" b="0" i="0" u="none" strike="noStrike">
                          <a:solidFill>
                            <a:srgbClr val="0000FF"/>
                          </a:solidFill>
                          <a:latin typeface="標楷體"/>
                        </a:rPr>
                        <a:t>米</a:t>
                      </a:r>
                      <a:r>
                        <a:rPr lang="en-US" altLang="zh-TW" sz="1600" b="0" i="0" u="none" strike="noStrike">
                          <a:solidFill>
                            <a:srgbClr val="0000FF"/>
                          </a:solidFill>
                          <a:latin typeface="標楷體"/>
                        </a:rPr>
                        <a:t>75</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a:solidFill>
                            <a:srgbClr val="0000FF"/>
                          </a:solidFill>
                          <a:latin typeface="標楷體"/>
                        </a:rPr>
                        <a:t>1</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6514">
                <a:tc>
                  <a:txBody>
                    <a:bodyPr/>
                    <a:lstStyle/>
                    <a:p>
                      <a:pPr algn="ctr" fontAlgn="ctr"/>
                      <a:r>
                        <a:rPr lang="zh-TW" altLang="en-US" sz="1600" b="0" i="0" u="none" strike="noStrike">
                          <a:solidFill>
                            <a:srgbClr val="0000FF"/>
                          </a:solidFill>
                          <a:latin typeface="標楷體"/>
                        </a:rPr>
                        <a:t> </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標楷體"/>
                        </a:rPr>
                        <a:t>復興國中</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dirty="0">
                          <a:solidFill>
                            <a:srgbClr val="0000FF"/>
                          </a:solidFill>
                          <a:latin typeface="標楷體"/>
                        </a:rPr>
                        <a:t>國男</a:t>
                      </a:r>
                      <a:r>
                        <a:rPr lang="en-US" altLang="zh-TW" sz="1600" b="0" i="0" u="none" strike="noStrike" dirty="0">
                          <a:solidFill>
                            <a:srgbClr val="0000FF"/>
                          </a:solidFill>
                          <a:latin typeface="標楷體"/>
                        </a:rPr>
                        <a:t>4</a:t>
                      </a:r>
                      <a:r>
                        <a:rPr lang="en-US" sz="1600" b="0" i="0" u="none" strike="noStrike" dirty="0">
                          <a:solidFill>
                            <a:srgbClr val="0000FF"/>
                          </a:solidFill>
                          <a:latin typeface="標楷體"/>
                        </a:rPr>
                        <a:t>x100M</a:t>
                      </a:r>
                      <a:r>
                        <a:rPr lang="zh-TW" altLang="en-US" sz="1600" b="0" i="0" u="none" strike="noStrike" dirty="0">
                          <a:solidFill>
                            <a:srgbClr val="0000FF"/>
                          </a:solidFill>
                          <a:latin typeface="標楷體"/>
                        </a:rPr>
                        <a:t>接力</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a:solidFill>
                            <a:srgbClr val="0000FF"/>
                          </a:solidFill>
                          <a:latin typeface="標楷體"/>
                        </a:rPr>
                        <a:t>46</a:t>
                      </a:r>
                      <a:r>
                        <a:rPr lang="zh-TW" altLang="en-US" sz="1600" b="0" i="0" u="none" strike="noStrike">
                          <a:solidFill>
                            <a:srgbClr val="0000FF"/>
                          </a:solidFill>
                          <a:latin typeface="標楷體"/>
                        </a:rPr>
                        <a:t>秒</a:t>
                      </a:r>
                      <a:r>
                        <a:rPr lang="en-US" altLang="zh-TW" sz="1600" b="0" i="0" u="none" strike="noStrike">
                          <a:solidFill>
                            <a:srgbClr val="0000FF"/>
                          </a:solidFill>
                          <a:latin typeface="標楷體"/>
                        </a:rPr>
                        <a:t>3</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a:solidFill>
                            <a:srgbClr val="0000FF"/>
                          </a:solidFill>
                          <a:latin typeface="標楷體"/>
                        </a:rPr>
                        <a:t>1</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6514">
                <a:tc>
                  <a:txBody>
                    <a:bodyPr/>
                    <a:lstStyle/>
                    <a:p>
                      <a:pPr algn="ctr" fontAlgn="ctr"/>
                      <a:r>
                        <a:rPr lang="en-US" altLang="zh-TW" sz="1600" b="0" i="0" u="none" strike="noStrike">
                          <a:solidFill>
                            <a:srgbClr val="0000FF"/>
                          </a:solidFill>
                          <a:latin typeface="標楷體"/>
                        </a:rPr>
                        <a:t>913-02</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標楷體"/>
                        </a:rPr>
                        <a:t>王辰宇</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dirty="0">
                          <a:solidFill>
                            <a:srgbClr val="0000FF"/>
                          </a:solidFill>
                          <a:latin typeface="標楷體"/>
                        </a:rPr>
                        <a:t>國男鉛球</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dirty="0">
                          <a:solidFill>
                            <a:srgbClr val="0000FF"/>
                          </a:solidFill>
                          <a:latin typeface="標楷體"/>
                        </a:rPr>
                        <a:t>11</a:t>
                      </a:r>
                      <a:r>
                        <a:rPr lang="zh-TW" altLang="en-US" sz="1600" b="0" i="0" u="none" strike="noStrike" dirty="0">
                          <a:solidFill>
                            <a:srgbClr val="0000FF"/>
                          </a:solidFill>
                          <a:latin typeface="標楷體"/>
                        </a:rPr>
                        <a:t>米</a:t>
                      </a:r>
                      <a:r>
                        <a:rPr lang="en-US" altLang="zh-TW" sz="1600" b="0" i="0" u="none" strike="noStrike" dirty="0">
                          <a:solidFill>
                            <a:srgbClr val="0000FF"/>
                          </a:solidFill>
                          <a:latin typeface="標楷體"/>
                        </a:rPr>
                        <a:t>12</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a:solidFill>
                            <a:srgbClr val="0000FF"/>
                          </a:solidFill>
                          <a:latin typeface="標楷體"/>
                        </a:rPr>
                        <a:t>2</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13029">
                <a:tc>
                  <a:txBody>
                    <a:bodyPr/>
                    <a:lstStyle/>
                    <a:p>
                      <a:pPr algn="ctr" fontAlgn="ctr"/>
                      <a:r>
                        <a:rPr lang="en-US" altLang="zh-TW" sz="1600" b="0" i="0" u="none" strike="noStrike">
                          <a:solidFill>
                            <a:srgbClr val="0000FF"/>
                          </a:solidFill>
                          <a:latin typeface="標楷體"/>
                        </a:rPr>
                        <a:t>904-11</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標楷體"/>
                        </a:rPr>
                        <a:t>陳威</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標楷體"/>
                        </a:rPr>
                        <a:t>國男</a:t>
                      </a:r>
                      <a:r>
                        <a:rPr lang="en-US" altLang="zh-TW" sz="1600" b="0" i="0" u="none" strike="noStrike">
                          <a:solidFill>
                            <a:srgbClr val="0000FF"/>
                          </a:solidFill>
                          <a:latin typeface="標楷體"/>
                        </a:rPr>
                        <a:t>110</a:t>
                      </a:r>
                      <a:r>
                        <a:rPr lang="en-US" sz="1600" b="0" i="0" u="none" strike="noStrike">
                          <a:solidFill>
                            <a:srgbClr val="0000FF"/>
                          </a:solidFill>
                          <a:latin typeface="標楷體"/>
                        </a:rPr>
                        <a:t>M</a:t>
                      </a:r>
                      <a:r>
                        <a:rPr lang="zh-TW" altLang="en-US" sz="1600" b="0" i="0" u="none" strike="noStrike">
                          <a:solidFill>
                            <a:srgbClr val="0000FF"/>
                          </a:solidFill>
                          <a:latin typeface="標楷體"/>
                        </a:rPr>
                        <a:t>跨欄</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dirty="0">
                          <a:solidFill>
                            <a:srgbClr val="0000FF"/>
                          </a:solidFill>
                          <a:latin typeface="標楷體"/>
                        </a:rPr>
                        <a:t>17</a:t>
                      </a:r>
                      <a:r>
                        <a:rPr lang="zh-TW" altLang="en-US" sz="1600" b="0" i="0" u="none" strike="noStrike" dirty="0">
                          <a:solidFill>
                            <a:srgbClr val="0000FF"/>
                          </a:solidFill>
                          <a:latin typeface="標楷體"/>
                        </a:rPr>
                        <a:t>秒</a:t>
                      </a:r>
                      <a:r>
                        <a:rPr lang="en-US" altLang="zh-TW" sz="1600" b="0" i="0" u="none" strike="noStrike" dirty="0">
                          <a:solidFill>
                            <a:srgbClr val="0000FF"/>
                          </a:solidFill>
                          <a:latin typeface="標楷體"/>
                        </a:rPr>
                        <a:t>4</a:t>
                      </a:r>
                      <a:br>
                        <a:rPr lang="en-US" altLang="zh-TW" sz="1600" b="0" i="0" u="none" strike="noStrike" dirty="0">
                          <a:solidFill>
                            <a:srgbClr val="0000FF"/>
                          </a:solidFill>
                          <a:latin typeface="標楷體"/>
                        </a:rPr>
                      </a:br>
                      <a:r>
                        <a:rPr lang="en-US" altLang="zh-TW" sz="1600" b="0" i="0" u="none" strike="noStrike" dirty="0">
                          <a:solidFill>
                            <a:srgbClr val="FF0000"/>
                          </a:solidFill>
                          <a:latin typeface="標楷體"/>
                        </a:rPr>
                        <a:t>(</a:t>
                      </a:r>
                      <a:r>
                        <a:rPr lang="zh-TW" altLang="en-US" sz="1600" b="0" i="0" u="none" strike="noStrike" dirty="0">
                          <a:solidFill>
                            <a:srgbClr val="FF0000"/>
                          </a:solidFill>
                          <a:latin typeface="標楷體"/>
                        </a:rPr>
                        <a:t>破紀錄</a:t>
                      </a:r>
                      <a:r>
                        <a:rPr lang="en-US" altLang="zh-TW" sz="1600" b="0" i="0" u="none" strike="noStrike" dirty="0">
                          <a:solidFill>
                            <a:srgbClr val="FF0000"/>
                          </a:solidFill>
                          <a:latin typeface="標楷體"/>
                        </a:rPr>
                        <a:t>)</a:t>
                      </a:r>
                      <a:endParaRPr lang="zh-TW" altLang="en-US" sz="1600" b="0" i="0" u="none" strike="noStrike" dirty="0">
                        <a:solidFill>
                          <a:srgbClr val="0000FF"/>
                        </a:solidFill>
                        <a:latin typeface="標楷體"/>
                      </a:endParaRP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a:solidFill>
                            <a:srgbClr val="0000FF"/>
                          </a:solidFill>
                          <a:latin typeface="標楷體"/>
                        </a:rPr>
                        <a:t>2</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13029">
                <a:tc>
                  <a:txBody>
                    <a:bodyPr/>
                    <a:lstStyle/>
                    <a:p>
                      <a:pPr algn="ctr" fontAlgn="ctr"/>
                      <a:r>
                        <a:rPr lang="en-US" altLang="zh-TW" sz="1600" b="0" i="0" u="none" strike="noStrike">
                          <a:solidFill>
                            <a:srgbClr val="0000FF"/>
                          </a:solidFill>
                          <a:latin typeface="標楷體"/>
                        </a:rPr>
                        <a:t>903-16</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標楷體"/>
                        </a:rPr>
                        <a:t>黃義方</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標楷體"/>
                        </a:rPr>
                        <a:t>國男鏈球</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dirty="0">
                          <a:solidFill>
                            <a:srgbClr val="0000FF"/>
                          </a:solidFill>
                          <a:latin typeface="標楷體"/>
                        </a:rPr>
                        <a:t>33</a:t>
                      </a:r>
                      <a:r>
                        <a:rPr lang="zh-TW" altLang="en-US" sz="1600" b="0" i="0" u="none" strike="noStrike" dirty="0">
                          <a:solidFill>
                            <a:srgbClr val="0000FF"/>
                          </a:solidFill>
                          <a:latin typeface="標楷體"/>
                        </a:rPr>
                        <a:t>米</a:t>
                      </a:r>
                      <a:r>
                        <a:rPr lang="en-US" altLang="zh-TW" sz="1600" b="0" i="0" u="none" strike="noStrike" dirty="0">
                          <a:solidFill>
                            <a:srgbClr val="0000FF"/>
                          </a:solidFill>
                          <a:latin typeface="標楷體"/>
                        </a:rPr>
                        <a:t>96</a:t>
                      </a:r>
                      <a:br>
                        <a:rPr lang="en-US" altLang="zh-TW" sz="1600" b="0" i="0" u="none" strike="noStrike" dirty="0">
                          <a:solidFill>
                            <a:srgbClr val="0000FF"/>
                          </a:solidFill>
                          <a:latin typeface="標楷體"/>
                        </a:rPr>
                      </a:br>
                      <a:r>
                        <a:rPr lang="en-US" altLang="zh-TW" sz="1600" b="0" i="0" u="none" strike="noStrike" dirty="0">
                          <a:solidFill>
                            <a:srgbClr val="FF0000"/>
                          </a:solidFill>
                          <a:latin typeface="標楷體"/>
                        </a:rPr>
                        <a:t>(</a:t>
                      </a:r>
                      <a:r>
                        <a:rPr lang="zh-TW" altLang="en-US" sz="1600" b="0" i="0" u="none" strike="noStrike" dirty="0">
                          <a:solidFill>
                            <a:srgbClr val="FF0000"/>
                          </a:solidFill>
                          <a:latin typeface="標楷體"/>
                        </a:rPr>
                        <a:t>破紀錄</a:t>
                      </a:r>
                      <a:r>
                        <a:rPr lang="en-US" altLang="zh-TW" sz="1600" b="0" i="0" u="none" strike="noStrike" dirty="0">
                          <a:solidFill>
                            <a:srgbClr val="FF0000"/>
                          </a:solidFill>
                          <a:latin typeface="標楷體"/>
                        </a:rPr>
                        <a:t>)</a:t>
                      </a:r>
                      <a:endParaRPr lang="zh-TW" altLang="en-US" sz="1600" b="0" i="0" u="none" strike="noStrike" dirty="0">
                        <a:solidFill>
                          <a:srgbClr val="0000FF"/>
                        </a:solidFill>
                        <a:latin typeface="標楷體"/>
                      </a:endParaRP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a:solidFill>
                            <a:srgbClr val="0000FF"/>
                          </a:solidFill>
                          <a:latin typeface="標楷體"/>
                        </a:rPr>
                        <a:t>2</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6514">
                <a:tc>
                  <a:txBody>
                    <a:bodyPr/>
                    <a:lstStyle/>
                    <a:p>
                      <a:pPr algn="ctr" fontAlgn="ctr"/>
                      <a:r>
                        <a:rPr lang="en-US" altLang="zh-TW" sz="1600" b="0" i="0" u="none" strike="noStrike">
                          <a:solidFill>
                            <a:srgbClr val="0000FF"/>
                          </a:solidFill>
                          <a:latin typeface="標楷體"/>
                        </a:rPr>
                        <a:t>903-04</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標楷體"/>
                        </a:rPr>
                        <a:t>李易憲</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標楷體"/>
                        </a:rPr>
                        <a:t>國男跳遠</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dirty="0">
                          <a:solidFill>
                            <a:srgbClr val="0000FF"/>
                          </a:solidFill>
                          <a:latin typeface="標楷體"/>
                        </a:rPr>
                        <a:t>5</a:t>
                      </a:r>
                      <a:r>
                        <a:rPr lang="zh-TW" altLang="en-US" sz="1600" b="0" i="0" u="none" strike="noStrike" dirty="0">
                          <a:solidFill>
                            <a:srgbClr val="0000FF"/>
                          </a:solidFill>
                          <a:latin typeface="標楷體"/>
                        </a:rPr>
                        <a:t>米</a:t>
                      </a:r>
                      <a:r>
                        <a:rPr lang="en-US" altLang="zh-TW" sz="1600" b="0" i="0" u="none" strike="noStrike" dirty="0">
                          <a:solidFill>
                            <a:srgbClr val="0000FF"/>
                          </a:solidFill>
                          <a:latin typeface="標楷體"/>
                        </a:rPr>
                        <a:t>73</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a:solidFill>
                            <a:srgbClr val="0000FF"/>
                          </a:solidFill>
                          <a:latin typeface="標楷體"/>
                        </a:rPr>
                        <a:t>2</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6514">
                <a:tc>
                  <a:txBody>
                    <a:bodyPr/>
                    <a:lstStyle/>
                    <a:p>
                      <a:pPr algn="ctr" fontAlgn="ctr"/>
                      <a:r>
                        <a:rPr lang="en-US" altLang="zh-TW" sz="1600" b="0" i="0" u="none" strike="noStrike">
                          <a:solidFill>
                            <a:srgbClr val="0000FF"/>
                          </a:solidFill>
                          <a:latin typeface="標楷體"/>
                        </a:rPr>
                        <a:t>902-12</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標楷體"/>
                        </a:rPr>
                        <a:t>黃正宇</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標楷體"/>
                        </a:rPr>
                        <a:t>國男</a:t>
                      </a:r>
                      <a:r>
                        <a:rPr lang="en-US" altLang="zh-TW" sz="1600" b="0" i="0" u="none" strike="noStrike">
                          <a:solidFill>
                            <a:srgbClr val="0000FF"/>
                          </a:solidFill>
                          <a:latin typeface="標楷體"/>
                        </a:rPr>
                        <a:t>800</a:t>
                      </a:r>
                      <a:r>
                        <a:rPr lang="en-US" sz="1600" b="0" i="0" u="none" strike="noStrike">
                          <a:solidFill>
                            <a:srgbClr val="0000FF"/>
                          </a:solidFill>
                          <a:latin typeface="標楷體"/>
                        </a:rPr>
                        <a:t>M</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dirty="0">
                          <a:solidFill>
                            <a:srgbClr val="0000FF"/>
                          </a:solidFill>
                          <a:latin typeface="標楷體"/>
                        </a:rPr>
                        <a:t>2</a:t>
                      </a:r>
                      <a:r>
                        <a:rPr lang="zh-TW" altLang="en-US" sz="1600" b="0" i="0" u="none" strike="noStrike" dirty="0">
                          <a:solidFill>
                            <a:srgbClr val="0000FF"/>
                          </a:solidFill>
                          <a:latin typeface="標楷體"/>
                        </a:rPr>
                        <a:t>分</a:t>
                      </a:r>
                      <a:r>
                        <a:rPr lang="en-US" altLang="zh-TW" sz="1600" b="0" i="0" u="none" strike="noStrike" dirty="0">
                          <a:solidFill>
                            <a:srgbClr val="0000FF"/>
                          </a:solidFill>
                          <a:latin typeface="標楷體"/>
                        </a:rPr>
                        <a:t>9</a:t>
                      </a:r>
                      <a:r>
                        <a:rPr lang="zh-TW" altLang="en-US" sz="1600" b="0" i="0" u="none" strike="noStrike" dirty="0">
                          <a:solidFill>
                            <a:srgbClr val="0000FF"/>
                          </a:solidFill>
                          <a:latin typeface="標楷體"/>
                        </a:rPr>
                        <a:t>秒</a:t>
                      </a:r>
                      <a:r>
                        <a:rPr lang="en-US" altLang="zh-TW" sz="1600" b="0" i="0" u="none" strike="noStrike" dirty="0">
                          <a:solidFill>
                            <a:srgbClr val="0000FF"/>
                          </a:solidFill>
                          <a:latin typeface="標楷體"/>
                        </a:rPr>
                        <a:t>7</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a:solidFill>
                            <a:srgbClr val="0000FF"/>
                          </a:solidFill>
                          <a:latin typeface="標楷體"/>
                        </a:rPr>
                        <a:t>2</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13029">
                <a:tc>
                  <a:txBody>
                    <a:bodyPr/>
                    <a:lstStyle/>
                    <a:p>
                      <a:pPr algn="ctr" fontAlgn="ctr"/>
                      <a:r>
                        <a:rPr lang="en-US" altLang="zh-TW" sz="1600" b="0" i="0" u="none" strike="noStrike">
                          <a:solidFill>
                            <a:srgbClr val="0000FF"/>
                          </a:solidFill>
                          <a:latin typeface="標楷體"/>
                        </a:rPr>
                        <a:t>903-16</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標楷體"/>
                        </a:rPr>
                        <a:t>黃義方</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標楷體"/>
                        </a:rPr>
                        <a:t>國男鐵餅</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dirty="0">
                          <a:solidFill>
                            <a:srgbClr val="0000FF"/>
                          </a:solidFill>
                          <a:latin typeface="標楷體"/>
                        </a:rPr>
                        <a:t>35</a:t>
                      </a:r>
                      <a:r>
                        <a:rPr lang="zh-TW" altLang="en-US" sz="1600" b="0" i="0" u="none" strike="noStrike" dirty="0">
                          <a:solidFill>
                            <a:srgbClr val="0000FF"/>
                          </a:solidFill>
                          <a:latin typeface="標楷體"/>
                        </a:rPr>
                        <a:t>米</a:t>
                      </a:r>
                      <a:r>
                        <a:rPr lang="en-US" altLang="zh-TW" sz="1600" b="0" i="0" u="none" strike="noStrike" dirty="0">
                          <a:solidFill>
                            <a:srgbClr val="0000FF"/>
                          </a:solidFill>
                          <a:latin typeface="標楷體"/>
                        </a:rPr>
                        <a:t>01</a:t>
                      </a:r>
                      <a:br>
                        <a:rPr lang="en-US" altLang="zh-TW" sz="1600" b="0" i="0" u="none" strike="noStrike" dirty="0">
                          <a:solidFill>
                            <a:srgbClr val="0000FF"/>
                          </a:solidFill>
                          <a:latin typeface="標楷體"/>
                        </a:rPr>
                      </a:br>
                      <a:r>
                        <a:rPr lang="en-US" altLang="zh-TW" sz="1600" b="0" i="0" u="none" strike="noStrike" dirty="0">
                          <a:solidFill>
                            <a:srgbClr val="FF0000"/>
                          </a:solidFill>
                          <a:latin typeface="標楷體"/>
                        </a:rPr>
                        <a:t>(</a:t>
                      </a:r>
                      <a:r>
                        <a:rPr lang="zh-TW" altLang="en-US" sz="1600" b="0" i="0" u="none" strike="noStrike" dirty="0">
                          <a:solidFill>
                            <a:srgbClr val="FF0000"/>
                          </a:solidFill>
                          <a:latin typeface="標楷體"/>
                        </a:rPr>
                        <a:t>破紀錄</a:t>
                      </a:r>
                      <a:r>
                        <a:rPr lang="en-US" altLang="zh-TW" sz="1600" b="0" i="0" u="none" strike="noStrike" dirty="0">
                          <a:solidFill>
                            <a:srgbClr val="FF0000"/>
                          </a:solidFill>
                          <a:latin typeface="標楷體"/>
                        </a:rPr>
                        <a:t>)</a:t>
                      </a:r>
                      <a:endParaRPr lang="zh-TW" altLang="en-US" sz="1600" b="0" i="0" u="none" strike="noStrike" dirty="0">
                        <a:solidFill>
                          <a:srgbClr val="0000FF"/>
                        </a:solidFill>
                        <a:latin typeface="標楷體"/>
                      </a:endParaRP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a:solidFill>
                            <a:srgbClr val="0000FF"/>
                          </a:solidFill>
                          <a:latin typeface="標楷體"/>
                        </a:rPr>
                        <a:t>3</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6514">
                <a:tc>
                  <a:txBody>
                    <a:bodyPr/>
                    <a:lstStyle/>
                    <a:p>
                      <a:pPr algn="ctr" fontAlgn="ctr"/>
                      <a:r>
                        <a:rPr lang="en-US" altLang="zh-TW" sz="1600" b="0" i="0" u="none" strike="noStrike">
                          <a:solidFill>
                            <a:srgbClr val="0000FF"/>
                          </a:solidFill>
                          <a:latin typeface="標楷體"/>
                        </a:rPr>
                        <a:t>707-09</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標楷體"/>
                        </a:rPr>
                        <a:t>黃宇昇</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標楷體"/>
                        </a:rPr>
                        <a:t>國男撐竿跳高</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dirty="0">
                          <a:solidFill>
                            <a:srgbClr val="0000FF"/>
                          </a:solidFill>
                          <a:latin typeface="標楷體"/>
                        </a:rPr>
                        <a:t>2</a:t>
                      </a:r>
                      <a:r>
                        <a:rPr lang="zh-TW" altLang="en-US" sz="1600" b="0" i="0" u="none" strike="noStrike" dirty="0">
                          <a:solidFill>
                            <a:srgbClr val="0000FF"/>
                          </a:solidFill>
                          <a:latin typeface="標楷體"/>
                        </a:rPr>
                        <a:t>米</a:t>
                      </a:r>
                      <a:r>
                        <a:rPr lang="en-US" altLang="zh-TW" sz="1600" b="0" i="0" u="none" strike="noStrike" dirty="0">
                          <a:solidFill>
                            <a:srgbClr val="0000FF"/>
                          </a:solidFill>
                          <a:latin typeface="標楷體"/>
                        </a:rPr>
                        <a:t>70</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a:solidFill>
                            <a:srgbClr val="0000FF"/>
                          </a:solidFill>
                          <a:latin typeface="標楷體"/>
                        </a:rPr>
                        <a:t>3</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6514">
                <a:tc>
                  <a:txBody>
                    <a:bodyPr/>
                    <a:lstStyle/>
                    <a:p>
                      <a:pPr algn="ctr" fontAlgn="ctr"/>
                      <a:r>
                        <a:rPr lang="en-US" altLang="zh-TW" sz="1600" b="0" i="0" u="none" strike="noStrike">
                          <a:solidFill>
                            <a:srgbClr val="0000FF"/>
                          </a:solidFill>
                          <a:latin typeface="標楷體"/>
                        </a:rPr>
                        <a:t>910-11</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標楷體"/>
                        </a:rPr>
                        <a:t>黃旭祺</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標楷體"/>
                        </a:rPr>
                        <a:t>國男鏈球</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dirty="0">
                          <a:solidFill>
                            <a:srgbClr val="0000FF"/>
                          </a:solidFill>
                          <a:latin typeface="標楷體"/>
                        </a:rPr>
                        <a:t>29</a:t>
                      </a:r>
                      <a:r>
                        <a:rPr lang="zh-TW" altLang="en-US" sz="1600" b="0" i="0" u="none" strike="noStrike" dirty="0">
                          <a:solidFill>
                            <a:srgbClr val="0000FF"/>
                          </a:solidFill>
                          <a:latin typeface="標楷體"/>
                        </a:rPr>
                        <a:t>米</a:t>
                      </a:r>
                      <a:r>
                        <a:rPr lang="en-US" altLang="zh-TW" sz="1600" b="0" i="0" u="none" strike="noStrike" dirty="0">
                          <a:solidFill>
                            <a:srgbClr val="0000FF"/>
                          </a:solidFill>
                          <a:latin typeface="標楷體"/>
                        </a:rPr>
                        <a:t>73</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a:solidFill>
                            <a:srgbClr val="0000FF"/>
                          </a:solidFill>
                          <a:latin typeface="標楷體"/>
                        </a:rPr>
                        <a:t>4</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6514">
                <a:tc>
                  <a:txBody>
                    <a:bodyPr/>
                    <a:lstStyle/>
                    <a:p>
                      <a:pPr algn="ctr" fontAlgn="ctr"/>
                      <a:r>
                        <a:rPr lang="zh-TW" altLang="en-US" sz="1600" b="0" i="0" u="none" strike="noStrike">
                          <a:solidFill>
                            <a:srgbClr val="0000FF"/>
                          </a:solidFill>
                          <a:latin typeface="標楷體"/>
                        </a:rPr>
                        <a:t> </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標楷體"/>
                        </a:rPr>
                        <a:t>復興國中</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標楷體"/>
                        </a:rPr>
                        <a:t>國男</a:t>
                      </a:r>
                      <a:r>
                        <a:rPr lang="en-US" altLang="zh-TW" sz="1600" b="0" i="0" u="none" strike="noStrike">
                          <a:solidFill>
                            <a:srgbClr val="0000FF"/>
                          </a:solidFill>
                          <a:latin typeface="標楷體"/>
                        </a:rPr>
                        <a:t>4</a:t>
                      </a:r>
                      <a:r>
                        <a:rPr lang="en-US" sz="1600" b="0" i="0" u="none" strike="noStrike">
                          <a:solidFill>
                            <a:srgbClr val="0000FF"/>
                          </a:solidFill>
                          <a:latin typeface="標楷體"/>
                        </a:rPr>
                        <a:t>x400M</a:t>
                      </a:r>
                      <a:r>
                        <a:rPr lang="zh-TW" altLang="en-US" sz="1600" b="0" i="0" u="none" strike="noStrike">
                          <a:solidFill>
                            <a:srgbClr val="0000FF"/>
                          </a:solidFill>
                          <a:latin typeface="標楷體"/>
                        </a:rPr>
                        <a:t>接力</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dirty="0">
                          <a:solidFill>
                            <a:srgbClr val="0000FF"/>
                          </a:solidFill>
                          <a:latin typeface="標楷體"/>
                        </a:rPr>
                        <a:t>3</a:t>
                      </a:r>
                      <a:r>
                        <a:rPr lang="zh-TW" altLang="en-US" sz="1600" b="0" i="0" u="none" strike="noStrike" dirty="0">
                          <a:solidFill>
                            <a:srgbClr val="0000FF"/>
                          </a:solidFill>
                          <a:latin typeface="標楷體"/>
                        </a:rPr>
                        <a:t>分</a:t>
                      </a:r>
                      <a:r>
                        <a:rPr lang="en-US" altLang="zh-TW" sz="1600" b="0" i="0" u="none" strike="noStrike" dirty="0">
                          <a:solidFill>
                            <a:srgbClr val="0000FF"/>
                          </a:solidFill>
                          <a:latin typeface="標楷體"/>
                        </a:rPr>
                        <a:t>41</a:t>
                      </a:r>
                      <a:r>
                        <a:rPr lang="zh-TW" altLang="en-US" sz="1600" b="0" i="0" u="none" strike="noStrike" dirty="0">
                          <a:solidFill>
                            <a:srgbClr val="0000FF"/>
                          </a:solidFill>
                          <a:latin typeface="標楷體"/>
                        </a:rPr>
                        <a:t>秒</a:t>
                      </a:r>
                      <a:r>
                        <a:rPr lang="en-US" altLang="zh-TW" sz="1600" b="0" i="0" u="none" strike="noStrike" dirty="0">
                          <a:solidFill>
                            <a:srgbClr val="0000FF"/>
                          </a:solidFill>
                          <a:latin typeface="標楷體"/>
                        </a:rPr>
                        <a:t>8</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a:solidFill>
                            <a:srgbClr val="0000FF"/>
                          </a:solidFill>
                          <a:latin typeface="標楷體"/>
                        </a:rPr>
                        <a:t>4</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6514">
                <a:tc>
                  <a:txBody>
                    <a:bodyPr/>
                    <a:lstStyle/>
                    <a:p>
                      <a:pPr algn="ctr" fontAlgn="ctr"/>
                      <a:r>
                        <a:rPr lang="en-US" altLang="zh-TW" sz="1600" b="0" i="0" u="none" strike="noStrike">
                          <a:solidFill>
                            <a:srgbClr val="0000FF"/>
                          </a:solidFill>
                          <a:latin typeface="標楷體"/>
                        </a:rPr>
                        <a:t>912-02</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標楷體"/>
                        </a:rPr>
                        <a:t>李弘韋</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標楷體"/>
                        </a:rPr>
                        <a:t>國男</a:t>
                      </a:r>
                      <a:r>
                        <a:rPr lang="en-US" altLang="zh-TW" sz="1600" b="0" i="0" u="none" strike="noStrike">
                          <a:solidFill>
                            <a:srgbClr val="0000FF"/>
                          </a:solidFill>
                          <a:latin typeface="標楷體"/>
                        </a:rPr>
                        <a:t>200</a:t>
                      </a:r>
                      <a:r>
                        <a:rPr lang="en-US" sz="1600" b="0" i="0" u="none" strike="noStrike">
                          <a:solidFill>
                            <a:srgbClr val="0000FF"/>
                          </a:solidFill>
                          <a:latin typeface="標楷體"/>
                        </a:rPr>
                        <a:t>M</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dirty="0">
                          <a:solidFill>
                            <a:srgbClr val="0000FF"/>
                          </a:solidFill>
                          <a:latin typeface="標楷體"/>
                        </a:rPr>
                        <a:t>24</a:t>
                      </a:r>
                      <a:r>
                        <a:rPr lang="zh-TW" altLang="en-US" sz="1600" b="0" i="0" u="none" strike="noStrike" dirty="0">
                          <a:solidFill>
                            <a:srgbClr val="0000FF"/>
                          </a:solidFill>
                          <a:latin typeface="標楷體"/>
                        </a:rPr>
                        <a:t>秒</a:t>
                      </a:r>
                      <a:r>
                        <a:rPr lang="en-US" altLang="zh-TW" sz="1600" b="0" i="0" u="none" strike="noStrike" dirty="0">
                          <a:solidFill>
                            <a:srgbClr val="0000FF"/>
                          </a:solidFill>
                          <a:latin typeface="標楷體"/>
                        </a:rPr>
                        <a:t>7</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a:solidFill>
                            <a:srgbClr val="0000FF"/>
                          </a:solidFill>
                          <a:latin typeface="標楷體"/>
                        </a:rPr>
                        <a:t>5</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13029">
                <a:tc>
                  <a:txBody>
                    <a:bodyPr/>
                    <a:lstStyle/>
                    <a:p>
                      <a:pPr algn="ctr" fontAlgn="ctr"/>
                      <a:r>
                        <a:rPr lang="en-US" altLang="zh-TW" sz="1600" b="0" i="0" u="none" strike="noStrike">
                          <a:solidFill>
                            <a:srgbClr val="0000FF"/>
                          </a:solidFill>
                          <a:latin typeface="標楷體"/>
                        </a:rPr>
                        <a:t>910-11</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標楷體"/>
                        </a:rPr>
                        <a:t>黃旭祺</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標楷體"/>
                        </a:rPr>
                        <a:t>國男鐵餅</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dirty="0">
                          <a:solidFill>
                            <a:srgbClr val="0000FF"/>
                          </a:solidFill>
                          <a:latin typeface="標楷體"/>
                        </a:rPr>
                        <a:t>29</a:t>
                      </a:r>
                      <a:r>
                        <a:rPr lang="zh-TW" altLang="en-US" sz="1600" b="0" i="0" u="none" strike="noStrike" dirty="0">
                          <a:solidFill>
                            <a:srgbClr val="0000FF"/>
                          </a:solidFill>
                          <a:latin typeface="標楷體"/>
                        </a:rPr>
                        <a:t>米</a:t>
                      </a:r>
                      <a:r>
                        <a:rPr lang="en-US" altLang="zh-TW" sz="1600" b="0" i="0" u="none" strike="noStrike" dirty="0">
                          <a:solidFill>
                            <a:srgbClr val="0000FF"/>
                          </a:solidFill>
                          <a:latin typeface="標楷體"/>
                        </a:rPr>
                        <a:t>51</a:t>
                      </a:r>
                      <a:br>
                        <a:rPr lang="en-US" altLang="zh-TW" sz="1600" b="0" i="0" u="none" strike="noStrike" dirty="0">
                          <a:solidFill>
                            <a:srgbClr val="0000FF"/>
                          </a:solidFill>
                          <a:latin typeface="標楷體"/>
                        </a:rPr>
                      </a:br>
                      <a:r>
                        <a:rPr lang="en-US" altLang="zh-TW" sz="1600" b="0" i="0" u="none" strike="noStrike" dirty="0">
                          <a:solidFill>
                            <a:srgbClr val="FF0000"/>
                          </a:solidFill>
                          <a:latin typeface="標楷體"/>
                        </a:rPr>
                        <a:t>(</a:t>
                      </a:r>
                      <a:r>
                        <a:rPr lang="zh-TW" altLang="en-US" sz="1600" b="0" i="0" u="none" strike="noStrike" dirty="0">
                          <a:solidFill>
                            <a:srgbClr val="FF0000"/>
                          </a:solidFill>
                          <a:latin typeface="標楷體"/>
                        </a:rPr>
                        <a:t>破紀錄</a:t>
                      </a:r>
                      <a:r>
                        <a:rPr lang="en-US" altLang="zh-TW" sz="1600" b="0" i="0" u="none" strike="noStrike" dirty="0">
                          <a:solidFill>
                            <a:srgbClr val="FF0000"/>
                          </a:solidFill>
                          <a:latin typeface="標楷體"/>
                        </a:rPr>
                        <a:t>)</a:t>
                      </a:r>
                      <a:endParaRPr lang="zh-TW" altLang="en-US" sz="1600" b="0" i="0" u="none" strike="noStrike" dirty="0">
                        <a:solidFill>
                          <a:srgbClr val="0000FF"/>
                        </a:solidFill>
                        <a:latin typeface="標楷體"/>
                      </a:endParaRP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a:solidFill>
                            <a:srgbClr val="0000FF"/>
                          </a:solidFill>
                          <a:latin typeface="標楷體"/>
                        </a:rPr>
                        <a:t>5</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6514">
                <a:tc>
                  <a:txBody>
                    <a:bodyPr/>
                    <a:lstStyle/>
                    <a:p>
                      <a:pPr algn="ctr" fontAlgn="ctr"/>
                      <a:r>
                        <a:rPr lang="en-US" altLang="zh-TW" sz="1600" b="0" i="0" u="none" strike="noStrike">
                          <a:solidFill>
                            <a:srgbClr val="0000FF"/>
                          </a:solidFill>
                          <a:latin typeface="新細明體"/>
                        </a:rPr>
                        <a:t>902-14</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新細明體"/>
                        </a:rPr>
                        <a:t>劉學謙</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新細明體"/>
                        </a:rPr>
                        <a:t>國男</a:t>
                      </a:r>
                      <a:r>
                        <a:rPr lang="en-US" altLang="zh-TW" sz="1600" b="0" i="0" u="none" strike="noStrike">
                          <a:solidFill>
                            <a:srgbClr val="0000FF"/>
                          </a:solidFill>
                          <a:latin typeface="新細明體"/>
                        </a:rPr>
                        <a:t>110</a:t>
                      </a:r>
                      <a:r>
                        <a:rPr lang="en-US" sz="1600" b="0" i="0" u="none" strike="noStrike">
                          <a:solidFill>
                            <a:srgbClr val="0000FF"/>
                          </a:solidFill>
                          <a:latin typeface="新細明體"/>
                        </a:rPr>
                        <a:t>M</a:t>
                      </a:r>
                      <a:r>
                        <a:rPr lang="zh-TW" altLang="en-US" sz="1600" b="0" i="0" u="none" strike="noStrike">
                          <a:solidFill>
                            <a:srgbClr val="0000FF"/>
                          </a:solidFill>
                          <a:latin typeface="新細明體"/>
                        </a:rPr>
                        <a:t>跨欄</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dirty="0">
                          <a:solidFill>
                            <a:srgbClr val="0000FF"/>
                          </a:solidFill>
                          <a:latin typeface="新細明體"/>
                        </a:rPr>
                        <a:t>18</a:t>
                      </a:r>
                      <a:r>
                        <a:rPr lang="zh-TW" altLang="en-US" sz="1600" b="0" i="0" u="none" strike="noStrike" dirty="0">
                          <a:solidFill>
                            <a:srgbClr val="0000FF"/>
                          </a:solidFill>
                          <a:latin typeface="新細明體"/>
                        </a:rPr>
                        <a:t>秒</a:t>
                      </a:r>
                      <a:r>
                        <a:rPr lang="en-US" altLang="zh-TW" sz="1600" b="0" i="0" u="none" strike="noStrike" dirty="0">
                          <a:solidFill>
                            <a:srgbClr val="0000FF"/>
                          </a:solidFill>
                          <a:latin typeface="新細明體"/>
                        </a:rPr>
                        <a:t>4</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a:solidFill>
                            <a:srgbClr val="0000FF"/>
                          </a:solidFill>
                          <a:latin typeface="新細明體"/>
                        </a:rPr>
                        <a:t>5</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6514">
                <a:tc>
                  <a:txBody>
                    <a:bodyPr/>
                    <a:lstStyle/>
                    <a:p>
                      <a:pPr algn="ctr" fontAlgn="ctr"/>
                      <a:r>
                        <a:rPr lang="en-US" altLang="zh-TW" sz="1600" b="0" i="0" u="none" strike="noStrike">
                          <a:solidFill>
                            <a:srgbClr val="0000FF"/>
                          </a:solidFill>
                          <a:latin typeface="新細明體"/>
                        </a:rPr>
                        <a:t>714-11</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新細明體"/>
                        </a:rPr>
                        <a:t>黃宇晨</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新細明體"/>
                        </a:rPr>
                        <a:t>國男撐竿跳高</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dirty="0">
                          <a:solidFill>
                            <a:srgbClr val="0000FF"/>
                          </a:solidFill>
                          <a:latin typeface="新細明體"/>
                        </a:rPr>
                        <a:t>2</a:t>
                      </a:r>
                      <a:r>
                        <a:rPr lang="zh-TW" altLang="en-US" sz="1600" b="0" i="0" u="none" strike="noStrike" dirty="0">
                          <a:solidFill>
                            <a:srgbClr val="0000FF"/>
                          </a:solidFill>
                          <a:latin typeface="新細明體"/>
                        </a:rPr>
                        <a:t>米</a:t>
                      </a:r>
                      <a:r>
                        <a:rPr lang="en-US" altLang="zh-TW" sz="1600" b="0" i="0" u="none" strike="noStrike" dirty="0">
                          <a:solidFill>
                            <a:srgbClr val="0000FF"/>
                          </a:solidFill>
                          <a:latin typeface="新細明體"/>
                        </a:rPr>
                        <a:t>40</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dirty="0">
                          <a:solidFill>
                            <a:srgbClr val="0000FF"/>
                          </a:solidFill>
                          <a:latin typeface="新細明體"/>
                        </a:rPr>
                        <a:t>5</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6514">
                <a:tc>
                  <a:txBody>
                    <a:bodyPr/>
                    <a:lstStyle/>
                    <a:p>
                      <a:pPr algn="ctr" fontAlgn="ctr"/>
                      <a:r>
                        <a:rPr lang="en-US" altLang="zh-TW" sz="1600" b="0" i="0" u="none" strike="noStrike">
                          <a:solidFill>
                            <a:srgbClr val="0000FF"/>
                          </a:solidFill>
                          <a:latin typeface="新細明體"/>
                        </a:rPr>
                        <a:t>912-02</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新細明體"/>
                        </a:rPr>
                        <a:t>李弘韋</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新細明體"/>
                        </a:rPr>
                        <a:t>國男</a:t>
                      </a:r>
                      <a:r>
                        <a:rPr lang="en-US" altLang="zh-TW" sz="1600" b="0" i="0" u="none" strike="noStrike">
                          <a:solidFill>
                            <a:srgbClr val="0000FF"/>
                          </a:solidFill>
                          <a:latin typeface="新細明體"/>
                        </a:rPr>
                        <a:t>100</a:t>
                      </a:r>
                      <a:r>
                        <a:rPr lang="en-US" sz="1600" b="0" i="0" u="none" strike="noStrike">
                          <a:solidFill>
                            <a:srgbClr val="0000FF"/>
                          </a:solidFill>
                          <a:latin typeface="新細明體"/>
                        </a:rPr>
                        <a:t>M</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a:solidFill>
                            <a:srgbClr val="0000FF"/>
                          </a:solidFill>
                          <a:latin typeface="新細明體"/>
                        </a:rPr>
                        <a:t>12</a:t>
                      </a:r>
                      <a:r>
                        <a:rPr lang="zh-TW" altLang="en-US" sz="1600" b="0" i="0" u="none" strike="noStrike">
                          <a:solidFill>
                            <a:srgbClr val="0000FF"/>
                          </a:solidFill>
                          <a:latin typeface="新細明體"/>
                        </a:rPr>
                        <a:t>秒</a:t>
                      </a:r>
                      <a:r>
                        <a:rPr lang="en-US" altLang="zh-TW" sz="1600" b="0" i="0" u="none" strike="noStrike">
                          <a:solidFill>
                            <a:srgbClr val="0000FF"/>
                          </a:solidFill>
                          <a:latin typeface="新細明體"/>
                        </a:rPr>
                        <a:t>1</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dirty="0">
                          <a:solidFill>
                            <a:srgbClr val="0000FF"/>
                          </a:solidFill>
                          <a:latin typeface="新細明體"/>
                        </a:rPr>
                        <a:t>6</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6514">
                <a:tc>
                  <a:txBody>
                    <a:bodyPr/>
                    <a:lstStyle/>
                    <a:p>
                      <a:pPr algn="ctr" fontAlgn="ctr"/>
                      <a:r>
                        <a:rPr lang="en-US" altLang="zh-TW" sz="1600" b="0" i="0" u="none" strike="noStrike">
                          <a:solidFill>
                            <a:srgbClr val="0000FF"/>
                          </a:solidFill>
                          <a:latin typeface="新細明體"/>
                        </a:rPr>
                        <a:t>822-11</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新細明體"/>
                        </a:rPr>
                        <a:t>樊正皓</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600" b="0" i="0" u="none" strike="noStrike">
                          <a:solidFill>
                            <a:srgbClr val="0000FF"/>
                          </a:solidFill>
                          <a:latin typeface="新細明體"/>
                        </a:rPr>
                        <a:t>國男</a:t>
                      </a:r>
                      <a:r>
                        <a:rPr lang="en-US" altLang="zh-TW" sz="1600" b="0" i="0" u="none" strike="noStrike">
                          <a:solidFill>
                            <a:srgbClr val="0000FF"/>
                          </a:solidFill>
                          <a:latin typeface="新細明體"/>
                        </a:rPr>
                        <a:t>100</a:t>
                      </a:r>
                      <a:r>
                        <a:rPr lang="en-US" sz="1600" b="0" i="0" u="none" strike="noStrike">
                          <a:solidFill>
                            <a:srgbClr val="0000FF"/>
                          </a:solidFill>
                          <a:latin typeface="新細明體"/>
                        </a:rPr>
                        <a:t>M</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a:solidFill>
                            <a:srgbClr val="0000FF"/>
                          </a:solidFill>
                          <a:latin typeface="新細明體"/>
                        </a:rPr>
                        <a:t>12</a:t>
                      </a:r>
                      <a:r>
                        <a:rPr lang="zh-TW" altLang="en-US" sz="1600" b="0" i="0" u="none" strike="noStrike">
                          <a:solidFill>
                            <a:srgbClr val="0000FF"/>
                          </a:solidFill>
                          <a:latin typeface="新細明體"/>
                        </a:rPr>
                        <a:t>秒</a:t>
                      </a:r>
                      <a:r>
                        <a:rPr lang="en-US" altLang="zh-TW" sz="1600" b="0" i="0" u="none" strike="noStrike">
                          <a:solidFill>
                            <a:srgbClr val="0000FF"/>
                          </a:solidFill>
                          <a:latin typeface="新細明體"/>
                        </a:rPr>
                        <a:t>1</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600" b="0" i="0" u="none" strike="noStrike" dirty="0">
                          <a:solidFill>
                            <a:srgbClr val="0000FF"/>
                          </a:solidFill>
                          <a:latin typeface="新細明體"/>
                        </a:rPr>
                        <a:t>8</a:t>
                      </a:r>
                    </a:p>
                  </a:txBody>
                  <a:tcPr marL="5275" marR="5275" marT="5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文字方塊 4"/>
          <p:cNvSpPr txBox="1"/>
          <p:nvPr/>
        </p:nvSpPr>
        <p:spPr>
          <a:xfrm>
            <a:off x="0" y="332656"/>
            <a:ext cx="393056" cy="584775"/>
          </a:xfrm>
          <a:prstGeom prst="rect">
            <a:avLst/>
          </a:prstGeom>
          <a:noFill/>
        </p:spPr>
        <p:txBody>
          <a:bodyPr wrap="none" rtlCol="0">
            <a:spAutoFit/>
          </a:bodyPr>
          <a:lstStyle/>
          <a:p>
            <a:r>
              <a:rPr lang="en-US" altLang="zh-TW" sz="3200" dirty="0" smtClean="0"/>
              <a:t>4</a:t>
            </a:r>
            <a:endParaRPr lang="zh-TW" altLang="en-US" sz="3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graphicFrame>
        <p:nvGraphicFramePr>
          <p:cNvPr id="4" name="內容版面配置區 3"/>
          <p:cNvGraphicFramePr>
            <a:graphicFrameLocks noGrp="1"/>
          </p:cNvGraphicFramePr>
          <p:nvPr>
            <p:ph idx="1"/>
          </p:nvPr>
        </p:nvGraphicFramePr>
        <p:xfrm>
          <a:off x="503040" y="260648"/>
          <a:ext cx="8640960" cy="6264691"/>
        </p:xfrm>
        <a:graphic>
          <a:graphicData uri="http://schemas.openxmlformats.org/drawingml/2006/table">
            <a:tbl>
              <a:tblPr firstRow="1" bandRow="1">
                <a:tableStyleId>{5C22544A-7EE6-4342-B048-85BDC9FD1C3A}</a:tableStyleId>
              </a:tblPr>
              <a:tblGrid>
                <a:gridCol w="1656184"/>
                <a:gridCol w="936104"/>
                <a:gridCol w="936104"/>
                <a:gridCol w="1224136"/>
                <a:gridCol w="1296144"/>
                <a:gridCol w="864096"/>
                <a:gridCol w="936104"/>
                <a:gridCol w="792088"/>
              </a:tblGrid>
              <a:tr h="417265">
                <a:tc>
                  <a:txBody>
                    <a:bodyPr/>
                    <a:lstStyle/>
                    <a:p>
                      <a:pPr algn="ctr" fontAlgn="b"/>
                      <a:r>
                        <a:rPr lang="zh-TW" altLang="en-US" sz="1600" b="0" i="0" u="none" strike="noStrike" dirty="0">
                          <a:latin typeface="新細明體"/>
                        </a:rPr>
                        <a:t>項目</a:t>
                      </a:r>
                    </a:p>
                  </a:txBody>
                  <a:tcPr marL="6350" marR="6350" marT="6350" marB="0" anchor="b"/>
                </a:tc>
                <a:tc>
                  <a:txBody>
                    <a:bodyPr/>
                    <a:lstStyle/>
                    <a:p>
                      <a:pPr algn="ctr" fontAlgn="b"/>
                      <a:r>
                        <a:rPr lang="zh-TW" altLang="en-US" sz="1600" b="0" i="0" u="none" strike="noStrike">
                          <a:latin typeface="新細明體"/>
                        </a:rPr>
                        <a:t>名次</a:t>
                      </a:r>
                    </a:p>
                  </a:txBody>
                  <a:tcPr marL="6350" marR="6350" marT="6350" marB="0" anchor="b"/>
                </a:tc>
                <a:tc>
                  <a:txBody>
                    <a:bodyPr/>
                    <a:lstStyle/>
                    <a:p>
                      <a:pPr algn="ctr" fontAlgn="b"/>
                      <a:r>
                        <a:rPr lang="zh-TW" altLang="en-US" sz="1600" b="0" i="0" u="none" strike="noStrike">
                          <a:latin typeface="新細明體"/>
                        </a:rPr>
                        <a:t>成績</a:t>
                      </a:r>
                    </a:p>
                  </a:txBody>
                  <a:tcPr marL="6350" marR="6350" marT="6350" marB="0" anchor="b"/>
                </a:tc>
                <a:tc>
                  <a:txBody>
                    <a:bodyPr/>
                    <a:lstStyle/>
                    <a:p>
                      <a:pPr algn="ctr" fontAlgn="b"/>
                      <a:r>
                        <a:rPr lang="zh-TW" altLang="en-US" sz="1600" b="0" i="0" u="none" strike="noStrike">
                          <a:latin typeface="新細明體"/>
                        </a:rPr>
                        <a:t>單位</a:t>
                      </a:r>
                    </a:p>
                  </a:txBody>
                  <a:tcPr marL="6350" marR="6350" marT="6350" marB="0" anchor="b"/>
                </a:tc>
                <a:tc>
                  <a:txBody>
                    <a:bodyPr/>
                    <a:lstStyle/>
                    <a:p>
                      <a:pPr algn="ctr" fontAlgn="b"/>
                      <a:r>
                        <a:rPr lang="zh-TW" altLang="en-US" sz="1600" b="0" i="0" u="none" strike="noStrike">
                          <a:latin typeface="新細明體"/>
                        </a:rPr>
                        <a:t>姓名</a:t>
                      </a:r>
                    </a:p>
                  </a:txBody>
                  <a:tcPr marL="6350" marR="6350" marT="6350" marB="0" anchor="b"/>
                </a:tc>
                <a:tc>
                  <a:txBody>
                    <a:bodyPr/>
                    <a:lstStyle/>
                    <a:p>
                      <a:pPr algn="ctr" fontAlgn="b"/>
                      <a:r>
                        <a:rPr lang="zh-TW" altLang="en-US" sz="1200" b="0" i="0" u="none" strike="noStrike">
                          <a:latin typeface="新細明體"/>
                        </a:rPr>
                        <a:t>　</a:t>
                      </a:r>
                    </a:p>
                  </a:txBody>
                  <a:tcPr marL="6350" marR="6350" marT="6350" marB="0" anchor="b"/>
                </a:tc>
                <a:tc>
                  <a:txBody>
                    <a:bodyPr/>
                    <a:lstStyle/>
                    <a:p>
                      <a:pPr algn="ctr" fontAlgn="b"/>
                      <a:r>
                        <a:rPr lang="zh-TW" altLang="en-US" sz="1200" b="0" i="0" u="none" strike="noStrike">
                          <a:latin typeface="新細明體"/>
                        </a:rPr>
                        <a:t>　</a:t>
                      </a:r>
                    </a:p>
                  </a:txBody>
                  <a:tcPr marL="6350" marR="6350" marT="6350" marB="0" anchor="b"/>
                </a:tc>
                <a:tc>
                  <a:txBody>
                    <a:bodyPr/>
                    <a:lstStyle/>
                    <a:p>
                      <a:pPr algn="ctr" fontAlgn="b"/>
                      <a:r>
                        <a:rPr lang="zh-TW" altLang="en-US" sz="1200" b="0" i="0" u="none" strike="noStrike">
                          <a:latin typeface="新細明體"/>
                        </a:rPr>
                        <a:t>　</a:t>
                      </a:r>
                    </a:p>
                  </a:txBody>
                  <a:tcPr marL="6350" marR="6350" marT="6350" marB="0" anchor="b"/>
                </a:tc>
              </a:tr>
              <a:tr h="417265">
                <a:tc>
                  <a:txBody>
                    <a:bodyPr/>
                    <a:lstStyle/>
                    <a:p>
                      <a:pPr algn="r" fontAlgn="b"/>
                      <a:r>
                        <a:rPr lang="zh-TW" altLang="en-US" sz="1600" b="0" i="0" u="none" strike="noStrike">
                          <a:latin typeface="新細明體"/>
                        </a:rPr>
                        <a:t>國女</a:t>
                      </a:r>
                      <a:r>
                        <a:rPr lang="en-US" altLang="zh-TW" sz="1600" b="0" i="0" u="none" strike="noStrike">
                          <a:latin typeface="新細明體"/>
                        </a:rPr>
                        <a:t>50</a:t>
                      </a:r>
                      <a:r>
                        <a:rPr lang="en-US" sz="1600" b="0" i="0" u="none" strike="noStrike">
                          <a:latin typeface="新細明體"/>
                        </a:rPr>
                        <a:t>M</a:t>
                      </a:r>
                      <a:r>
                        <a:rPr lang="zh-TW" altLang="en-US" sz="1600" b="0" i="0" u="none" strike="noStrike">
                          <a:latin typeface="新細明體"/>
                        </a:rPr>
                        <a:t>蛙式</a:t>
                      </a:r>
                    </a:p>
                  </a:txBody>
                  <a:tcPr marL="6350" marR="6350" marT="6350" marB="0" anchor="b"/>
                </a:tc>
                <a:tc>
                  <a:txBody>
                    <a:bodyPr/>
                    <a:lstStyle/>
                    <a:p>
                      <a:pPr algn="ctr" fontAlgn="b"/>
                      <a:r>
                        <a:rPr lang="zh-TW" altLang="en-US" sz="1600" b="0" i="0" u="none" strike="noStrike" dirty="0">
                          <a:latin typeface="新細明體"/>
                        </a:rPr>
                        <a:t>一</a:t>
                      </a:r>
                    </a:p>
                  </a:txBody>
                  <a:tcPr marL="6350" marR="6350" marT="6350" marB="0" anchor="b"/>
                </a:tc>
                <a:tc>
                  <a:txBody>
                    <a:bodyPr/>
                    <a:lstStyle/>
                    <a:p>
                      <a:pPr algn="ctr" fontAlgn="b"/>
                      <a:r>
                        <a:rPr lang="en-US" altLang="zh-TW" sz="1600" b="0" i="0" u="none" strike="noStrike">
                          <a:latin typeface="新細明體"/>
                        </a:rPr>
                        <a:t>43</a:t>
                      </a:r>
                      <a:r>
                        <a:rPr lang="zh-TW" altLang="en-US" sz="1600" b="0" i="0" u="none" strike="noStrike">
                          <a:latin typeface="新細明體"/>
                        </a:rPr>
                        <a:t>秒</a:t>
                      </a:r>
                      <a:r>
                        <a:rPr lang="en-US" altLang="zh-TW" sz="1600" b="0" i="0" u="none" strike="noStrike">
                          <a:latin typeface="新細明體"/>
                        </a:rPr>
                        <a:t>45</a:t>
                      </a:r>
                    </a:p>
                  </a:txBody>
                  <a:tcPr marL="6350" marR="6350" marT="6350" marB="0" anchor="b"/>
                </a:tc>
                <a:tc>
                  <a:txBody>
                    <a:bodyPr/>
                    <a:lstStyle/>
                    <a:p>
                      <a:pPr algn="ctr" fontAlgn="b"/>
                      <a:r>
                        <a:rPr lang="zh-TW" altLang="en-US" sz="1600" b="0" i="0" u="none" strike="noStrike">
                          <a:solidFill>
                            <a:srgbClr val="0000FF"/>
                          </a:solidFill>
                          <a:latin typeface="新細明體"/>
                        </a:rPr>
                        <a:t>復興國中</a:t>
                      </a:r>
                    </a:p>
                  </a:txBody>
                  <a:tcPr marL="6350" marR="6350" marT="6350" marB="0" anchor="b"/>
                </a:tc>
                <a:tc>
                  <a:txBody>
                    <a:bodyPr/>
                    <a:lstStyle/>
                    <a:p>
                      <a:pPr algn="ctr" fontAlgn="b"/>
                      <a:r>
                        <a:rPr lang="zh-TW" altLang="en-US" sz="1600" b="0" i="0" u="none" strike="noStrike">
                          <a:latin typeface="新細明體"/>
                        </a:rPr>
                        <a:t>陳琁</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r>
              <a:tr h="417265">
                <a:tc>
                  <a:txBody>
                    <a:bodyPr/>
                    <a:lstStyle/>
                    <a:p>
                      <a:pPr algn="r" fontAlgn="b"/>
                      <a:r>
                        <a:rPr lang="zh-TW" altLang="en-US" sz="1600" b="0" i="0" u="none" strike="noStrike">
                          <a:latin typeface="新細明體"/>
                        </a:rPr>
                        <a:t>國女</a:t>
                      </a:r>
                      <a:r>
                        <a:rPr lang="en-US" altLang="zh-TW" sz="1600" b="0" i="0" u="none" strike="noStrike">
                          <a:latin typeface="新細明體"/>
                        </a:rPr>
                        <a:t>50</a:t>
                      </a:r>
                      <a:r>
                        <a:rPr lang="en-US" sz="1600" b="0" i="0" u="none" strike="noStrike">
                          <a:latin typeface="新細明體"/>
                        </a:rPr>
                        <a:t>M</a:t>
                      </a:r>
                      <a:r>
                        <a:rPr lang="zh-TW" altLang="en-US" sz="1600" b="0" i="0" u="none" strike="noStrike">
                          <a:latin typeface="新細明體"/>
                        </a:rPr>
                        <a:t>蛙式</a:t>
                      </a:r>
                    </a:p>
                  </a:txBody>
                  <a:tcPr marL="6350" marR="6350" marT="6350" marB="0" anchor="b"/>
                </a:tc>
                <a:tc>
                  <a:txBody>
                    <a:bodyPr/>
                    <a:lstStyle/>
                    <a:p>
                      <a:pPr algn="ctr" fontAlgn="b"/>
                      <a:r>
                        <a:rPr lang="zh-TW" altLang="en-US" sz="1600" b="0" i="0" u="none" strike="noStrike" dirty="0">
                          <a:latin typeface="新細明體"/>
                        </a:rPr>
                        <a:t>二</a:t>
                      </a:r>
                    </a:p>
                  </a:txBody>
                  <a:tcPr marL="6350" marR="6350" marT="6350" marB="0" anchor="b"/>
                </a:tc>
                <a:tc>
                  <a:txBody>
                    <a:bodyPr/>
                    <a:lstStyle/>
                    <a:p>
                      <a:pPr algn="ctr" fontAlgn="b"/>
                      <a:r>
                        <a:rPr lang="en-US" altLang="zh-TW" sz="1600" b="0" i="0" u="none" strike="noStrike" dirty="0">
                          <a:latin typeface="新細明體"/>
                        </a:rPr>
                        <a:t>47</a:t>
                      </a:r>
                      <a:r>
                        <a:rPr lang="zh-TW" altLang="en-US" sz="1600" b="0" i="0" u="none" strike="noStrike" dirty="0">
                          <a:latin typeface="新細明體"/>
                        </a:rPr>
                        <a:t>秒</a:t>
                      </a:r>
                      <a:r>
                        <a:rPr lang="en-US" altLang="zh-TW" sz="1600" b="0" i="0" u="none" strike="noStrike" dirty="0">
                          <a:latin typeface="新細明體"/>
                        </a:rPr>
                        <a:t>02</a:t>
                      </a:r>
                    </a:p>
                  </a:txBody>
                  <a:tcPr marL="6350" marR="6350" marT="6350" marB="0" anchor="b"/>
                </a:tc>
                <a:tc>
                  <a:txBody>
                    <a:bodyPr/>
                    <a:lstStyle/>
                    <a:p>
                      <a:pPr algn="ctr" fontAlgn="b"/>
                      <a:r>
                        <a:rPr lang="zh-TW" altLang="en-US" sz="1600" b="0" i="0" u="none" strike="noStrike" dirty="0">
                          <a:solidFill>
                            <a:srgbClr val="0000FF"/>
                          </a:solidFill>
                          <a:latin typeface="新細明體"/>
                        </a:rPr>
                        <a:t>復興國中</a:t>
                      </a:r>
                    </a:p>
                  </a:txBody>
                  <a:tcPr marL="6350" marR="6350" marT="6350" marB="0" anchor="b"/>
                </a:tc>
                <a:tc>
                  <a:txBody>
                    <a:bodyPr/>
                    <a:lstStyle/>
                    <a:p>
                      <a:pPr algn="ctr" fontAlgn="b"/>
                      <a:r>
                        <a:rPr lang="zh-TW" altLang="en-US" sz="1600" b="0" i="0" u="none" strike="noStrike">
                          <a:latin typeface="新細明體"/>
                        </a:rPr>
                        <a:t>吳可謙</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r>
              <a:tr h="417265">
                <a:tc>
                  <a:txBody>
                    <a:bodyPr/>
                    <a:lstStyle/>
                    <a:p>
                      <a:pPr algn="r" fontAlgn="b"/>
                      <a:r>
                        <a:rPr lang="zh-TW" altLang="en-US" sz="1600" b="0" i="0" u="none" strike="noStrike">
                          <a:latin typeface="新細明體"/>
                        </a:rPr>
                        <a:t>國女</a:t>
                      </a:r>
                      <a:r>
                        <a:rPr lang="en-US" altLang="zh-TW" sz="1600" b="0" i="0" u="none" strike="noStrike">
                          <a:latin typeface="新細明體"/>
                        </a:rPr>
                        <a:t>50</a:t>
                      </a:r>
                      <a:r>
                        <a:rPr lang="en-US" sz="1600" b="0" i="0" u="none" strike="noStrike">
                          <a:latin typeface="新細明體"/>
                        </a:rPr>
                        <a:t>M</a:t>
                      </a:r>
                      <a:r>
                        <a:rPr lang="zh-TW" altLang="en-US" sz="1600" b="0" i="0" u="none" strike="noStrike">
                          <a:latin typeface="新細明體"/>
                        </a:rPr>
                        <a:t>蛙式</a:t>
                      </a:r>
                    </a:p>
                  </a:txBody>
                  <a:tcPr marL="6350" marR="6350" marT="6350" marB="0" anchor="b"/>
                </a:tc>
                <a:tc>
                  <a:txBody>
                    <a:bodyPr/>
                    <a:lstStyle/>
                    <a:p>
                      <a:pPr algn="ctr" fontAlgn="b"/>
                      <a:r>
                        <a:rPr lang="zh-TW" altLang="en-US" sz="1600" b="0" i="0" u="none" strike="noStrike">
                          <a:latin typeface="新細明體"/>
                        </a:rPr>
                        <a:t>八</a:t>
                      </a:r>
                    </a:p>
                  </a:txBody>
                  <a:tcPr marL="6350" marR="6350" marT="6350" marB="0" anchor="b"/>
                </a:tc>
                <a:tc>
                  <a:txBody>
                    <a:bodyPr/>
                    <a:lstStyle/>
                    <a:p>
                      <a:pPr algn="ctr" fontAlgn="b"/>
                      <a:r>
                        <a:rPr lang="en-US" altLang="zh-TW" sz="1600" b="0" i="0" u="none" strike="noStrike">
                          <a:latin typeface="新細明體"/>
                        </a:rPr>
                        <a:t>56</a:t>
                      </a:r>
                      <a:r>
                        <a:rPr lang="zh-TW" altLang="en-US" sz="1600" b="0" i="0" u="none" strike="noStrike">
                          <a:latin typeface="新細明體"/>
                        </a:rPr>
                        <a:t>秒</a:t>
                      </a:r>
                      <a:r>
                        <a:rPr lang="en-US" altLang="zh-TW" sz="1600" b="0" i="0" u="none" strike="noStrike">
                          <a:latin typeface="新細明體"/>
                        </a:rPr>
                        <a:t>39</a:t>
                      </a:r>
                    </a:p>
                  </a:txBody>
                  <a:tcPr marL="6350" marR="6350" marT="6350" marB="0" anchor="b"/>
                </a:tc>
                <a:tc>
                  <a:txBody>
                    <a:bodyPr/>
                    <a:lstStyle/>
                    <a:p>
                      <a:pPr algn="ctr" fontAlgn="b"/>
                      <a:r>
                        <a:rPr lang="zh-TW" altLang="en-US" sz="1600" b="0" i="0" u="none" strike="noStrike" dirty="0">
                          <a:solidFill>
                            <a:srgbClr val="0000FF"/>
                          </a:solidFill>
                          <a:latin typeface="新細明體"/>
                        </a:rPr>
                        <a:t>復興國中</a:t>
                      </a:r>
                    </a:p>
                  </a:txBody>
                  <a:tcPr marL="6350" marR="6350" marT="6350" marB="0" anchor="b"/>
                </a:tc>
                <a:tc>
                  <a:txBody>
                    <a:bodyPr/>
                    <a:lstStyle/>
                    <a:p>
                      <a:pPr algn="ctr" fontAlgn="b"/>
                      <a:r>
                        <a:rPr lang="zh-TW" altLang="en-US" sz="1600" b="0" i="0" u="none" strike="noStrike">
                          <a:latin typeface="新細明體"/>
                        </a:rPr>
                        <a:t>蔡雅如</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r>
              <a:tr h="418694">
                <a:tc>
                  <a:txBody>
                    <a:bodyPr/>
                    <a:lstStyle/>
                    <a:p>
                      <a:pPr algn="r" fontAlgn="b"/>
                      <a:r>
                        <a:rPr lang="zh-TW" altLang="en-US" sz="1600" b="0" i="0" u="none" strike="noStrike">
                          <a:latin typeface="新細明體"/>
                        </a:rPr>
                        <a:t>國女</a:t>
                      </a:r>
                      <a:r>
                        <a:rPr lang="en-US" altLang="zh-TW" sz="1600" b="0" i="0" u="none" strike="noStrike">
                          <a:latin typeface="新細明體"/>
                        </a:rPr>
                        <a:t>50</a:t>
                      </a:r>
                      <a:r>
                        <a:rPr lang="en-US" sz="1600" b="0" i="0" u="none" strike="noStrike">
                          <a:latin typeface="新細明體"/>
                        </a:rPr>
                        <a:t>M</a:t>
                      </a:r>
                      <a:r>
                        <a:rPr lang="zh-TW" altLang="en-US" sz="1600" b="0" i="0" u="none" strike="noStrike">
                          <a:latin typeface="新細明體"/>
                        </a:rPr>
                        <a:t>自由式</a:t>
                      </a:r>
                    </a:p>
                  </a:txBody>
                  <a:tcPr marL="6350" marR="6350" marT="6350" marB="0" anchor="b"/>
                </a:tc>
                <a:tc>
                  <a:txBody>
                    <a:bodyPr/>
                    <a:lstStyle/>
                    <a:p>
                      <a:pPr algn="ctr" fontAlgn="b"/>
                      <a:r>
                        <a:rPr lang="zh-TW" altLang="en-US" sz="1600" b="0" i="0" u="none" strike="noStrike">
                          <a:latin typeface="新細明體"/>
                        </a:rPr>
                        <a:t>三</a:t>
                      </a:r>
                    </a:p>
                  </a:txBody>
                  <a:tcPr marL="6350" marR="6350" marT="6350" marB="0" anchor="b"/>
                </a:tc>
                <a:tc>
                  <a:txBody>
                    <a:bodyPr/>
                    <a:lstStyle/>
                    <a:p>
                      <a:pPr algn="ctr" fontAlgn="b"/>
                      <a:r>
                        <a:rPr lang="en-US" altLang="zh-TW" sz="1600" b="0" i="0" u="none" strike="noStrike">
                          <a:latin typeface="新細明體"/>
                        </a:rPr>
                        <a:t>35</a:t>
                      </a:r>
                      <a:r>
                        <a:rPr lang="zh-TW" altLang="en-US" sz="1600" b="0" i="0" u="none" strike="noStrike">
                          <a:latin typeface="新細明體"/>
                        </a:rPr>
                        <a:t>秒</a:t>
                      </a:r>
                      <a:r>
                        <a:rPr lang="en-US" altLang="zh-TW" sz="1600" b="0" i="0" u="none" strike="noStrike">
                          <a:latin typeface="新細明體"/>
                        </a:rPr>
                        <a:t>85</a:t>
                      </a:r>
                    </a:p>
                  </a:txBody>
                  <a:tcPr marL="6350" marR="6350" marT="6350" marB="0" anchor="b"/>
                </a:tc>
                <a:tc>
                  <a:txBody>
                    <a:bodyPr/>
                    <a:lstStyle/>
                    <a:p>
                      <a:pPr algn="ctr" fontAlgn="b"/>
                      <a:r>
                        <a:rPr lang="zh-TW" altLang="en-US" sz="1600" b="0" i="0" u="none" strike="noStrike" dirty="0">
                          <a:solidFill>
                            <a:srgbClr val="0000FF"/>
                          </a:solidFill>
                          <a:latin typeface="新細明體"/>
                        </a:rPr>
                        <a:t>復興國中</a:t>
                      </a:r>
                    </a:p>
                  </a:txBody>
                  <a:tcPr marL="6350" marR="6350" marT="6350" marB="0" anchor="b"/>
                </a:tc>
                <a:tc>
                  <a:txBody>
                    <a:bodyPr/>
                    <a:lstStyle/>
                    <a:p>
                      <a:pPr algn="ctr" fontAlgn="b"/>
                      <a:r>
                        <a:rPr lang="zh-TW" altLang="en-US" sz="1600" b="0" i="0" u="none" strike="noStrike" dirty="0">
                          <a:latin typeface="新細明體"/>
                        </a:rPr>
                        <a:t>吳可謙</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r>
              <a:tr h="418694">
                <a:tc>
                  <a:txBody>
                    <a:bodyPr/>
                    <a:lstStyle/>
                    <a:p>
                      <a:pPr algn="r" fontAlgn="b"/>
                      <a:r>
                        <a:rPr lang="zh-TW" altLang="en-US" sz="1600" b="0" i="0" u="none" strike="noStrike">
                          <a:latin typeface="新細明體"/>
                        </a:rPr>
                        <a:t>國女</a:t>
                      </a:r>
                      <a:r>
                        <a:rPr lang="en-US" altLang="zh-TW" sz="1600" b="0" i="0" u="none" strike="noStrike">
                          <a:latin typeface="新細明體"/>
                        </a:rPr>
                        <a:t>50</a:t>
                      </a:r>
                      <a:r>
                        <a:rPr lang="en-US" sz="1600" b="0" i="0" u="none" strike="noStrike">
                          <a:latin typeface="新細明體"/>
                        </a:rPr>
                        <a:t>M</a:t>
                      </a:r>
                      <a:r>
                        <a:rPr lang="zh-TW" altLang="en-US" sz="1600" b="0" i="0" u="none" strike="noStrike">
                          <a:latin typeface="新細明體"/>
                        </a:rPr>
                        <a:t>自由式</a:t>
                      </a:r>
                    </a:p>
                  </a:txBody>
                  <a:tcPr marL="6350" marR="6350" marT="6350" marB="0" anchor="b"/>
                </a:tc>
                <a:tc>
                  <a:txBody>
                    <a:bodyPr/>
                    <a:lstStyle/>
                    <a:p>
                      <a:pPr algn="ctr" fontAlgn="b"/>
                      <a:r>
                        <a:rPr lang="zh-TW" altLang="en-US" sz="1600" b="0" i="0" u="none" strike="noStrike">
                          <a:latin typeface="新細明體"/>
                        </a:rPr>
                        <a:t>六</a:t>
                      </a:r>
                    </a:p>
                  </a:txBody>
                  <a:tcPr marL="6350" marR="6350" marT="6350" marB="0" anchor="b"/>
                </a:tc>
                <a:tc>
                  <a:txBody>
                    <a:bodyPr/>
                    <a:lstStyle/>
                    <a:p>
                      <a:pPr algn="ctr" fontAlgn="b"/>
                      <a:r>
                        <a:rPr lang="en-US" altLang="zh-TW" sz="1600" b="0" i="0" u="none" strike="noStrike">
                          <a:latin typeface="新細明體"/>
                        </a:rPr>
                        <a:t>39</a:t>
                      </a:r>
                      <a:r>
                        <a:rPr lang="zh-TW" altLang="en-US" sz="1600" b="0" i="0" u="none" strike="noStrike">
                          <a:latin typeface="新細明體"/>
                        </a:rPr>
                        <a:t>秒</a:t>
                      </a:r>
                      <a:r>
                        <a:rPr lang="en-US" altLang="zh-TW" sz="1600" b="0" i="0" u="none" strike="noStrike">
                          <a:latin typeface="新細明體"/>
                        </a:rPr>
                        <a:t>56</a:t>
                      </a:r>
                    </a:p>
                  </a:txBody>
                  <a:tcPr marL="6350" marR="6350" marT="6350" marB="0" anchor="b"/>
                </a:tc>
                <a:tc>
                  <a:txBody>
                    <a:bodyPr/>
                    <a:lstStyle/>
                    <a:p>
                      <a:pPr algn="ctr" fontAlgn="b"/>
                      <a:r>
                        <a:rPr lang="zh-TW" altLang="en-US" sz="1600" b="0" i="0" u="none" strike="noStrike">
                          <a:solidFill>
                            <a:srgbClr val="0000FF"/>
                          </a:solidFill>
                          <a:latin typeface="新細明體"/>
                        </a:rPr>
                        <a:t>復興國中</a:t>
                      </a:r>
                    </a:p>
                  </a:txBody>
                  <a:tcPr marL="6350" marR="6350" marT="6350" marB="0" anchor="b"/>
                </a:tc>
                <a:tc>
                  <a:txBody>
                    <a:bodyPr/>
                    <a:lstStyle/>
                    <a:p>
                      <a:pPr algn="ctr" fontAlgn="b"/>
                      <a:r>
                        <a:rPr lang="zh-TW" altLang="en-US" sz="1600" b="0" i="0" u="none" strike="noStrike" dirty="0">
                          <a:latin typeface="新細明體"/>
                        </a:rPr>
                        <a:t>游仟瑜</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r>
              <a:tr h="418694">
                <a:tc>
                  <a:txBody>
                    <a:bodyPr/>
                    <a:lstStyle/>
                    <a:p>
                      <a:pPr algn="r" fontAlgn="b"/>
                      <a:r>
                        <a:rPr lang="zh-TW" altLang="en-US" sz="1600" b="0" i="0" u="none" strike="noStrike">
                          <a:latin typeface="新細明體"/>
                        </a:rPr>
                        <a:t>國男</a:t>
                      </a:r>
                      <a:r>
                        <a:rPr lang="en-US" altLang="zh-TW" sz="1600" b="0" i="0" u="none" strike="noStrike">
                          <a:latin typeface="新細明體"/>
                        </a:rPr>
                        <a:t>50</a:t>
                      </a:r>
                      <a:r>
                        <a:rPr lang="en-US" sz="1600" b="0" i="0" u="none" strike="noStrike">
                          <a:latin typeface="新細明體"/>
                        </a:rPr>
                        <a:t>M</a:t>
                      </a:r>
                      <a:r>
                        <a:rPr lang="zh-TW" altLang="en-US" sz="1600" b="0" i="0" u="none" strike="noStrike">
                          <a:latin typeface="新細明體"/>
                        </a:rPr>
                        <a:t>自由式</a:t>
                      </a:r>
                    </a:p>
                  </a:txBody>
                  <a:tcPr marL="6350" marR="6350" marT="6350" marB="0" anchor="b"/>
                </a:tc>
                <a:tc>
                  <a:txBody>
                    <a:bodyPr/>
                    <a:lstStyle/>
                    <a:p>
                      <a:pPr algn="ctr" fontAlgn="b"/>
                      <a:r>
                        <a:rPr lang="zh-TW" altLang="en-US" sz="1600" b="0" i="0" u="none" strike="noStrike">
                          <a:latin typeface="新細明體"/>
                        </a:rPr>
                        <a:t>二</a:t>
                      </a:r>
                    </a:p>
                  </a:txBody>
                  <a:tcPr marL="6350" marR="6350" marT="6350" marB="0" anchor="b"/>
                </a:tc>
                <a:tc>
                  <a:txBody>
                    <a:bodyPr/>
                    <a:lstStyle/>
                    <a:p>
                      <a:pPr algn="ctr" fontAlgn="b"/>
                      <a:r>
                        <a:rPr lang="en-US" altLang="zh-TW" sz="1600" b="0" i="0" u="none" strike="noStrike">
                          <a:latin typeface="新細明體"/>
                        </a:rPr>
                        <a:t>31</a:t>
                      </a:r>
                      <a:r>
                        <a:rPr lang="zh-TW" altLang="en-US" sz="1600" b="0" i="0" u="none" strike="noStrike">
                          <a:latin typeface="新細明體"/>
                        </a:rPr>
                        <a:t>秒</a:t>
                      </a:r>
                      <a:r>
                        <a:rPr lang="en-US" altLang="zh-TW" sz="1600" b="0" i="0" u="none" strike="noStrike">
                          <a:latin typeface="新細明體"/>
                        </a:rPr>
                        <a:t>32</a:t>
                      </a:r>
                    </a:p>
                  </a:txBody>
                  <a:tcPr marL="6350" marR="6350" marT="6350" marB="0" anchor="b"/>
                </a:tc>
                <a:tc>
                  <a:txBody>
                    <a:bodyPr/>
                    <a:lstStyle/>
                    <a:p>
                      <a:pPr algn="ctr" fontAlgn="b"/>
                      <a:r>
                        <a:rPr lang="zh-TW" altLang="en-US" sz="1600" b="0" i="0" u="none" strike="noStrike">
                          <a:solidFill>
                            <a:srgbClr val="0000FF"/>
                          </a:solidFill>
                          <a:latin typeface="新細明體"/>
                        </a:rPr>
                        <a:t>復興國中</a:t>
                      </a:r>
                    </a:p>
                  </a:txBody>
                  <a:tcPr marL="6350" marR="6350" marT="6350" marB="0" anchor="b"/>
                </a:tc>
                <a:tc>
                  <a:txBody>
                    <a:bodyPr/>
                    <a:lstStyle/>
                    <a:p>
                      <a:pPr algn="ctr" fontAlgn="b"/>
                      <a:r>
                        <a:rPr lang="zh-TW" altLang="en-US" sz="1600" b="0" i="0" u="none" strike="noStrike" dirty="0">
                          <a:latin typeface="新細明體"/>
                        </a:rPr>
                        <a:t>張勝諺</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r>
              <a:tr h="418694">
                <a:tc>
                  <a:txBody>
                    <a:bodyPr/>
                    <a:lstStyle/>
                    <a:p>
                      <a:pPr algn="r" fontAlgn="b"/>
                      <a:r>
                        <a:rPr lang="zh-TW" altLang="en-US" sz="1600" b="0" i="0" u="none" strike="noStrike">
                          <a:latin typeface="新細明體"/>
                        </a:rPr>
                        <a:t>國男</a:t>
                      </a:r>
                      <a:r>
                        <a:rPr lang="en-US" altLang="zh-TW" sz="1600" b="0" i="0" u="none" strike="noStrike">
                          <a:latin typeface="新細明體"/>
                        </a:rPr>
                        <a:t>50</a:t>
                      </a:r>
                      <a:r>
                        <a:rPr lang="en-US" sz="1600" b="0" i="0" u="none" strike="noStrike">
                          <a:latin typeface="新細明體"/>
                        </a:rPr>
                        <a:t>M</a:t>
                      </a:r>
                      <a:r>
                        <a:rPr lang="zh-TW" altLang="en-US" sz="1600" b="0" i="0" u="none" strike="noStrike">
                          <a:latin typeface="新細明體"/>
                        </a:rPr>
                        <a:t>自由式</a:t>
                      </a:r>
                    </a:p>
                  </a:txBody>
                  <a:tcPr marL="6350" marR="6350" marT="6350" marB="0" anchor="b"/>
                </a:tc>
                <a:tc>
                  <a:txBody>
                    <a:bodyPr/>
                    <a:lstStyle/>
                    <a:p>
                      <a:pPr algn="ctr" fontAlgn="b"/>
                      <a:r>
                        <a:rPr lang="zh-TW" altLang="en-US" sz="1600" b="0" i="0" u="none" strike="noStrike">
                          <a:latin typeface="新細明體"/>
                        </a:rPr>
                        <a:t>三</a:t>
                      </a:r>
                    </a:p>
                  </a:txBody>
                  <a:tcPr marL="6350" marR="6350" marT="6350" marB="0" anchor="b"/>
                </a:tc>
                <a:tc>
                  <a:txBody>
                    <a:bodyPr/>
                    <a:lstStyle/>
                    <a:p>
                      <a:pPr algn="ctr" fontAlgn="b"/>
                      <a:r>
                        <a:rPr lang="en-US" altLang="zh-TW" sz="1600" b="0" i="0" u="none" strike="noStrike">
                          <a:latin typeface="新細明體"/>
                        </a:rPr>
                        <a:t>32</a:t>
                      </a:r>
                      <a:r>
                        <a:rPr lang="zh-TW" altLang="en-US" sz="1600" b="0" i="0" u="none" strike="noStrike">
                          <a:latin typeface="新細明體"/>
                        </a:rPr>
                        <a:t>秒</a:t>
                      </a:r>
                      <a:r>
                        <a:rPr lang="en-US" altLang="zh-TW" sz="1600" b="0" i="0" u="none" strike="noStrike">
                          <a:latin typeface="新細明體"/>
                        </a:rPr>
                        <a:t>58</a:t>
                      </a:r>
                    </a:p>
                  </a:txBody>
                  <a:tcPr marL="6350" marR="6350" marT="6350" marB="0" anchor="b"/>
                </a:tc>
                <a:tc>
                  <a:txBody>
                    <a:bodyPr/>
                    <a:lstStyle/>
                    <a:p>
                      <a:pPr algn="ctr" fontAlgn="b"/>
                      <a:r>
                        <a:rPr lang="zh-TW" altLang="en-US" sz="1600" b="0" i="0" u="none" strike="noStrike">
                          <a:solidFill>
                            <a:srgbClr val="0000FF"/>
                          </a:solidFill>
                          <a:latin typeface="新細明體"/>
                        </a:rPr>
                        <a:t>復興國中</a:t>
                      </a:r>
                    </a:p>
                  </a:txBody>
                  <a:tcPr marL="6350" marR="6350" marT="6350" marB="0" anchor="b"/>
                </a:tc>
                <a:tc>
                  <a:txBody>
                    <a:bodyPr/>
                    <a:lstStyle/>
                    <a:p>
                      <a:pPr algn="ctr" fontAlgn="b"/>
                      <a:r>
                        <a:rPr lang="zh-TW" altLang="en-US" sz="1600" b="0" i="0" u="none" strike="noStrike" dirty="0">
                          <a:latin typeface="新細明體"/>
                        </a:rPr>
                        <a:t>林旻丘</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r>
              <a:tr h="417265">
                <a:tc>
                  <a:txBody>
                    <a:bodyPr/>
                    <a:lstStyle/>
                    <a:p>
                      <a:pPr algn="r" fontAlgn="b"/>
                      <a:r>
                        <a:rPr lang="zh-TW" altLang="en-US" sz="1600" b="0" i="0" u="none" strike="noStrike">
                          <a:latin typeface="新細明體"/>
                        </a:rPr>
                        <a:t>國女</a:t>
                      </a:r>
                      <a:r>
                        <a:rPr lang="en-US" altLang="zh-TW" sz="1600" b="0" i="0" u="none" strike="noStrike">
                          <a:latin typeface="新細明體"/>
                        </a:rPr>
                        <a:t>50</a:t>
                      </a:r>
                      <a:r>
                        <a:rPr lang="en-US" sz="1600" b="0" i="0" u="none" strike="noStrike">
                          <a:latin typeface="新細明體"/>
                        </a:rPr>
                        <a:t>M</a:t>
                      </a:r>
                      <a:r>
                        <a:rPr lang="zh-TW" altLang="en-US" sz="1600" b="0" i="0" u="none" strike="noStrike">
                          <a:latin typeface="新細明體"/>
                        </a:rPr>
                        <a:t>仰式</a:t>
                      </a:r>
                    </a:p>
                  </a:txBody>
                  <a:tcPr marL="6350" marR="6350" marT="6350" marB="0" anchor="b"/>
                </a:tc>
                <a:tc>
                  <a:txBody>
                    <a:bodyPr/>
                    <a:lstStyle/>
                    <a:p>
                      <a:pPr algn="ctr" fontAlgn="b"/>
                      <a:r>
                        <a:rPr lang="zh-TW" altLang="en-US" sz="1600" b="0" i="0" u="none" strike="noStrike">
                          <a:latin typeface="新細明體"/>
                        </a:rPr>
                        <a:t>三</a:t>
                      </a:r>
                    </a:p>
                  </a:txBody>
                  <a:tcPr marL="6350" marR="6350" marT="6350" marB="0" anchor="b"/>
                </a:tc>
                <a:tc>
                  <a:txBody>
                    <a:bodyPr/>
                    <a:lstStyle/>
                    <a:p>
                      <a:pPr algn="ctr" fontAlgn="b"/>
                      <a:r>
                        <a:rPr lang="en-US" altLang="zh-TW" sz="1600" b="0" i="0" u="none" strike="noStrike">
                          <a:latin typeface="新細明體"/>
                        </a:rPr>
                        <a:t>47</a:t>
                      </a:r>
                      <a:r>
                        <a:rPr lang="zh-TW" altLang="en-US" sz="1600" b="0" i="0" u="none" strike="noStrike">
                          <a:latin typeface="新細明體"/>
                        </a:rPr>
                        <a:t>秒</a:t>
                      </a:r>
                      <a:r>
                        <a:rPr lang="en-US" altLang="zh-TW" sz="1600" b="0" i="0" u="none" strike="noStrike">
                          <a:latin typeface="新細明體"/>
                        </a:rPr>
                        <a:t>73</a:t>
                      </a:r>
                    </a:p>
                  </a:txBody>
                  <a:tcPr marL="6350" marR="6350" marT="6350" marB="0" anchor="b"/>
                </a:tc>
                <a:tc>
                  <a:txBody>
                    <a:bodyPr/>
                    <a:lstStyle/>
                    <a:p>
                      <a:pPr algn="ctr" fontAlgn="b"/>
                      <a:r>
                        <a:rPr lang="zh-TW" altLang="en-US" sz="1600" b="0" i="0" u="none" strike="noStrike">
                          <a:solidFill>
                            <a:srgbClr val="0000FF"/>
                          </a:solidFill>
                          <a:latin typeface="新細明體"/>
                        </a:rPr>
                        <a:t>復興國中</a:t>
                      </a:r>
                    </a:p>
                  </a:txBody>
                  <a:tcPr marL="6350" marR="6350" marT="6350" marB="0" anchor="b"/>
                </a:tc>
                <a:tc>
                  <a:txBody>
                    <a:bodyPr/>
                    <a:lstStyle/>
                    <a:p>
                      <a:pPr algn="ctr" fontAlgn="b"/>
                      <a:r>
                        <a:rPr lang="zh-TW" altLang="en-US" sz="1600" b="0" i="0" u="none" strike="noStrike" dirty="0">
                          <a:latin typeface="新細明體"/>
                        </a:rPr>
                        <a:t>吳可謙</a:t>
                      </a:r>
                    </a:p>
                  </a:txBody>
                  <a:tcPr marL="6350" marR="6350" marT="6350" marB="0" anchor="b"/>
                </a:tc>
                <a:tc>
                  <a:txBody>
                    <a:bodyPr/>
                    <a:lstStyle/>
                    <a:p>
                      <a:pPr algn="l" fontAlgn="b"/>
                      <a:r>
                        <a:rPr lang="zh-TW" altLang="en-US" sz="1200" b="0" i="0" u="none" strike="noStrike" dirty="0">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r>
              <a:tr h="417265">
                <a:tc>
                  <a:txBody>
                    <a:bodyPr/>
                    <a:lstStyle/>
                    <a:p>
                      <a:pPr algn="r" fontAlgn="b"/>
                      <a:r>
                        <a:rPr lang="zh-TW" altLang="en-US" sz="1600" b="0" i="0" u="none" strike="noStrike">
                          <a:latin typeface="新細明體"/>
                        </a:rPr>
                        <a:t>國女</a:t>
                      </a:r>
                      <a:r>
                        <a:rPr lang="en-US" altLang="zh-TW" sz="1600" b="0" i="0" u="none" strike="noStrike">
                          <a:latin typeface="新細明體"/>
                        </a:rPr>
                        <a:t>50</a:t>
                      </a:r>
                      <a:r>
                        <a:rPr lang="en-US" sz="1600" b="0" i="0" u="none" strike="noStrike">
                          <a:latin typeface="新細明體"/>
                        </a:rPr>
                        <a:t>M</a:t>
                      </a:r>
                      <a:r>
                        <a:rPr lang="zh-TW" altLang="en-US" sz="1600" b="0" i="0" u="none" strike="noStrike">
                          <a:latin typeface="新細明體"/>
                        </a:rPr>
                        <a:t>仰式</a:t>
                      </a:r>
                    </a:p>
                  </a:txBody>
                  <a:tcPr marL="6350" marR="6350" marT="6350" marB="0" anchor="b"/>
                </a:tc>
                <a:tc>
                  <a:txBody>
                    <a:bodyPr/>
                    <a:lstStyle/>
                    <a:p>
                      <a:pPr algn="ctr" fontAlgn="b"/>
                      <a:r>
                        <a:rPr lang="zh-TW" altLang="en-US" sz="1600" b="0" i="0" u="none" strike="noStrike">
                          <a:latin typeface="新細明體"/>
                        </a:rPr>
                        <a:t>五</a:t>
                      </a:r>
                    </a:p>
                  </a:txBody>
                  <a:tcPr marL="6350" marR="6350" marT="6350" marB="0" anchor="b"/>
                </a:tc>
                <a:tc>
                  <a:txBody>
                    <a:bodyPr/>
                    <a:lstStyle/>
                    <a:p>
                      <a:pPr algn="ctr" fontAlgn="b"/>
                      <a:r>
                        <a:rPr lang="en-US" altLang="zh-TW" sz="1600" b="0" i="0" u="none" strike="noStrike">
                          <a:latin typeface="新細明體"/>
                        </a:rPr>
                        <a:t>57</a:t>
                      </a:r>
                      <a:r>
                        <a:rPr lang="zh-TW" altLang="en-US" sz="1600" b="0" i="0" u="none" strike="noStrike">
                          <a:latin typeface="新細明體"/>
                        </a:rPr>
                        <a:t>秒</a:t>
                      </a:r>
                      <a:r>
                        <a:rPr lang="en-US" altLang="zh-TW" sz="1600" b="0" i="0" u="none" strike="noStrike">
                          <a:latin typeface="新細明體"/>
                        </a:rPr>
                        <a:t>03</a:t>
                      </a:r>
                    </a:p>
                  </a:txBody>
                  <a:tcPr marL="6350" marR="6350" marT="6350" marB="0" anchor="b"/>
                </a:tc>
                <a:tc>
                  <a:txBody>
                    <a:bodyPr/>
                    <a:lstStyle/>
                    <a:p>
                      <a:pPr algn="ctr" fontAlgn="b"/>
                      <a:r>
                        <a:rPr lang="zh-TW" altLang="en-US" sz="1600" b="0" i="0" u="none" strike="noStrike">
                          <a:solidFill>
                            <a:srgbClr val="0000FF"/>
                          </a:solidFill>
                          <a:latin typeface="新細明體"/>
                        </a:rPr>
                        <a:t>復興國中</a:t>
                      </a:r>
                    </a:p>
                  </a:txBody>
                  <a:tcPr marL="6350" marR="6350" marT="6350" marB="0" anchor="b"/>
                </a:tc>
                <a:tc>
                  <a:txBody>
                    <a:bodyPr/>
                    <a:lstStyle/>
                    <a:p>
                      <a:pPr algn="ctr" fontAlgn="b"/>
                      <a:r>
                        <a:rPr lang="zh-TW" altLang="en-US" sz="1600" b="0" i="0" u="none" strike="noStrike">
                          <a:latin typeface="新細明體"/>
                        </a:rPr>
                        <a:t>林家宜</a:t>
                      </a:r>
                    </a:p>
                  </a:txBody>
                  <a:tcPr marL="6350" marR="6350" marT="6350" marB="0" anchor="b"/>
                </a:tc>
                <a:tc>
                  <a:txBody>
                    <a:bodyPr/>
                    <a:lstStyle/>
                    <a:p>
                      <a:pPr algn="l" fontAlgn="b"/>
                      <a:r>
                        <a:rPr lang="zh-TW" altLang="en-US" sz="1200" b="0" i="0" u="none" strike="noStrike" dirty="0">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r>
              <a:tr h="417265">
                <a:tc>
                  <a:txBody>
                    <a:bodyPr/>
                    <a:lstStyle/>
                    <a:p>
                      <a:pPr algn="r" fontAlgn="b"/>
                      <a:r>
                        <a:rPr lang="zh-TW" altLang="en-US" sz="1600" b="0" i="0" u="none" strike="noStrike">
                          <a:latin typeface="新細明體"/>
                        </a:rPr>
                        <a:t>國女</a:t>
                      </a:r>
                      <a:r>
                        <a:rPr lang="en-US" altLang="zh-TW" sz="1600" b="0" i="0" u="none" strike="noStrike">
                          <a:latin typeface="新細明體"/>
                        </a:rPr>
                        <a:t>50</a:t>
                      </a:r>
                      <a:r>
                        <a:rPr lang="en-US" sz="1600" b="0" i="0" u="none" strike="noStrike">
                          <a:latin typeface="新細明體"/>
                        </a:rPr>
                        <a:t>M</a:t>
                      </a:r>
                      <a:r>
                        <a:rPr lang="zh-TW" altLang="en-US" sz="1600" b="0" i="0" u="none" strike="noStrike">
                          <a:latin typeface="新細明體"/>
                        </a:rPr>
                        <a:t>仰式</a:t>
                      </a:r>
                    </a:p>
                  </a:txBody>
                  <a:tcPr marL="6350" marR="6350" marT="6350" marB="0" anchor="b"/>
                </a:tc>
                <a:tc>
                  <a:txBody>
                    <a:bodyPr/>
                    <a:lstStyle/>
                    <a:p>
                      <a:pPr algn="ctr" fontAlgn="b"/>
                      <a:r>
                        <a:rPr lang="zh-TW" altLang="en-US" sz="1600" b="0" i="0" u="none" strike="noStrike">
                          <a:latin typeface="新細明體"/>
                        </a:rPr>
                        <a:t>六</a:t>
                      </a:r>
                    </a:p>
                  </a:txBody>
                  <a:tcPr marL="6350" marR="6350" marT="6350" marB="0" anchor="b"/>
                </a:tc>
                <a:tc>
                  <a:txBody>
                    <a:bodyPr/>
                    <a:lstStyle/>
                    <a:p>
                      <a:pPr algn="ctr" fontAlgn="b"/>
                      <a:r>
                        <a:rPr lang="en-US" altLang="zh-TW" sz="1600" b="0" i="0" u="none" strike="noStrike">
                          <a:latin typeface="新細明體"/>
                        </a:rPr>
                        <a:t>1</a:t>
                      </a:r>
                      <a:r>
                        <a:rPr lang="zh-TW" altLang="en-US" sz="1600" b="0" i="0" u="none" strike="noStrike">
                          <a:latin typeface="新細明體"/>
                        </a:rPr>
                        <a:t>分</a:t>
                      </a:r>
                      <a:r>
                        <a:rPr lang="en-US" altLang="zh-TW" sz="1600" b="0" i="0" u="none" strike="noStrike">
                          <a:latin typeface="新細明體"/>
                        </a:rPr>
                        <a:t>01</a:t>
                      </a:r>
                      <a:r>
                        <a:rPr lang="zh-TW" altLang="en-US" sz="1600" b="0" i="0" u="none" strike="noStrike">
                          <a:latin typeface="新細明體"/>
                        </a:rPr>
                        <a:t>秒</a:t>
                      </a:r>
                      <a:r>
                        <a:rPr lang="en-US" altLang="zh-TW" sz="1600" b="0" i="0" u="none" strike="noStrike">
                          <a:latin typeface="新細明體"/>
                        </a:rPr>
                        <a:t>13</a:t>
                      </a:r>
                    </a:p>
                  </a:txBody>
                  <a:tcPr marL="6350" marR="6350" marT="6350" marB="0" anchor="b"/>
                </a:tc>
                <a:tc>
                  <a:txBody>
                    <a:bodyPr/>
                    <a:lstStyle/>
                    <a:p>
                      <a:pPr algn="ctr" fontAlgn="b"/>
                      <a:r>
                        <a:rPr lang="zh-TW" altLang="en-US" sz="1600" b="0" i="0" u="none" strike="noStrike">
                          <a:solidFill>
                            <a:srgbClr val="0000FF"/>
                          </a:solidFill>
                          <a:latin typeface="新細明體"/>
                        </a:rPr>
                        <a:t>復興國中</a:t>
                      </a:r>
                    </a:p>
                  </a:txBody>
                  <a:tcPr marL="6350" marR="6350" marT="6350" marB="0" anchor="b"/>
                </a:tc>
                <a:tc>
                  <a:txBody>
                    <a:bodyPr/>
                    <a:lstStyle/>
                    <a:p>
                      <a:pPr algn="ctr" fontAlgn="b"/>
                      <a:r>
                        <a:rPr lang="zh-TW" altLang="en-US" sz="1600" b="0" i="0" u="none" strike="noStrike">
                          <a:latin typeface="新細明體"/>
                        </a:rPr>
                        <a:t>張舒晴</a:t>
                      </a:r>
                    </a:p>
                  </a:txBody>
                  <a:tcPr marL="6350" marR="6350" marT="6350" marB="0" anchor="b"/>
                </a:tc>
                <a:tc>
                  <a:txBody>
                    <a:bodyPr/>
                    <a:lstStyle/>
                    <a:p>
                      <a:pPr algn="l" fontAlgn="b"/>
                      <a:r>
                        <a:rPr lang="zh-TW" altLang="en-US" sz="1200" b="0" i="0" u="none" strike="noStrike" dirty="0">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r>
              <a:tr h="417265">
                <a:tc>
                  <a:txBody>
                    <a:bodyPr/>
                    <a:lstStyle/>
                    <a:p>
                      <a:pPr algn="r" fontAlgn="b"/>
                      <a:r>
                        <a:rPr lang="zh-TW" altLang="en-US" sz="1600" b="0" i="0" u="none" strike="noStrike">
                          <a:latin typeface="新細明體"/>
                        </a:rPr>
                        <a:t>國男</a:t>
                      </a:r>
                      <a:r>
                        <a:rPr lang="en-US" altLang="zh-TW" sz="1600" b="0" i="0" u="none" strike="noStrike">
                          <a:latin typeface="新細明體"/>
                        </a:rPr>
                        <a:t>50</a:t>
                      </a:r>
                      <a:r>
                        <a:rPr lang="en-US" sz="1600" b="0" i="0" u="none" strike="noStrike">
                          <a:latin typeface="新細明體"/>
                        </a:rPr>
                        <a:t>M</a:t>
                      </a:r>
                      <a:r>
                        <a:rPr lang="zh-TW" altLang="en-US" sz="1600" b="0" i="0" u="none" strike="noStrike">
                          <a:latin typeface="新細明體"/>
                        </a:rPr>
                        <a:t>仰式</a:t>
                      </a:r>
                    </a:p>
                  </a:txBody>
                  <a:tcPr marL="6350" marR="6350" marT="6350" marB="0" anchor="b"/>
                </a:tc>
                <a:tc>
                  <a:txBody>
                    <a:bodyPr/>
                    <a:lstStyle/>
                    <a:p>
                      <a:pPr algn="ctr" fontAlgn="b"/>
                      <a:r>
                        <a:rPr lang="zh-TW" altLang="en-US" sz="1600" b="0" i="0" u="none" strike="noStrike">
                          <a:latin typeface="新細明體"/>
                        </a:rPr>
                        <a:t>二</a:t>
                      </a:r>
                    </a:p>
                  </a:txBody>
                  <a:tcPr marL="6350" marR="6350" marT="6350" marB="0" anchor="b"/>
                </a:tc>
                <a:tc>
                  <a:txBody>
                    <a:bodyPr/>
                    <a:lstStyle/>
                    <a:p>
                      <a:pPr algn="ctr" fontAlgn="b"/>
                      <a:r>
                        <a:rPr lang="en-US" altLang="zh-TW" sz="1600" b="0" i="0" u="none" strike="noStrike">
                          <a:latin typeface="新細明體"/>
                        </a:rPr>
                        <a:t>44</a:t>
                      </a:r>
                      <a:r>
                        <a:rPr lang="zh-TW" altLang="en-US" sz="1600" b="0" i="0" u="none" strike="noStrike">
                          <a:latin typeface="新細明體"/>
                        </a:rPr>
                        <a:t>秒</a:t>
                      </a:r>
                      <a:r>
                        <a:rPr lang="en-US" altLang="zh-TW" sz="1600" b="0" i="0" u="none" strike="noStrike">
                          <a:latin typeface="新細明體"/>
                        </a:rPr>
                        <a:t>55</a:t>
                      </a:r>
                    </a:p>
                  </a:txBody>
                  <a:tcPr marL="6350" marR="6350" marT="6350" marB="0" anchor="b"/>
                </a:tc>
                <a:tc>
                  <a:txBody>
                    <a:bodyPr/>
                    <a:lstStyle/>
                    <a:p>
                      <a:pPr algn="ctr" fontAlgn="b"/>
                      <a:r>
                        <a:rPr lang="zh-TW" altLang="en-US" sz="1600" b="0" i="0" u="none" strike="noStrike">
                          <a:solidFill>
                            <a:srgbClr val="0000FF"/>
                          </a:solidFill>
                          <a:latin typeface="新細明體"/>
                        </a:rPr>
                        <a:t>復興國中</a:t>
                      </a:r>
                    </a:p>
                  </a:txBody>
                  <a:tcPr marL="6350" marR="6350" marT="6350" marB="0" anchor="b"/>
                </a:tc>
                <a:tc>
                  <a:txBody>
                    <a:bodyPr/>
                    <a:lstStyle/>
                    <a:p>
                      <a:pPr algn="ctr" fontAlgn="b"/>
                      <a:r>
                        <a:rPr lang="zh-TW" altLang="en-US" sz="1600" b="0" i="0" u="none" strike="noStrike" dirty="0">
                          <a:latin typeface="新細明體"/>
                        </a:rPr>
                        <a:t>林昱丘</a:t>
                      </a:r>
                    </a:p>
                  </a:txBody>
                  <a:tcPr marL="6350" marR="6350" marT="6350" marB="0" anchor="b"/>
                </a:tc>
                <a:tc>
                  <a:txBody>
                    <a:bodyPr/>
                    <a:lstStyle/>
                    <a:p>
                      <a:pPr algn="l" fontAlgn="b"/>
                      <a:r>
                        <a:rPr lang="zh-TW" altLang="en-US" sz="1200" b="0" i="0" u="none" strike="noStrike" dirty="0">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r>
              <a:tr h="417265">
                <a:tc>
                  <a:txBody>
                    <a:bodyPr/>
                    <a:lstStyle/>
                    <a:p>
                      <a:pPr algn="r" fontAlgn="b"/>
                      <a:r>
                        <a:rPr lang="zh-TW" altLang="en-US" sz="1600" b="0" i="0" u="none" strike="noStrike">
                          <a:latin typeface="新細明體"/>
                        </a:rPr>
                        <a:t>國女</a:t>
                      </a:r>
                      <a:r>
                        <a:rPr lang="en-US" altLang="zh-TW" sz="1600" b="0" i="0" u="none" strike="noStrike">
                          <a:latin typeface="新細明體"/>
                        </a:rPr>
                        <a:t>200</a:t>
                      </a:r>
                      <a:r>
                        <a:rPr lang="en-US" sz="1600" b="0" i="0" u="none" strike="noStrike">
                          <a:latin typeface="新細明體"/>
                        </a:rPr>
                        <a:t>M</a:t>
                      </a:r>
                      <a:r>
                        <a:rPr lang="zh-TW" altLang="en-US" sz="1600" b="0" i="0" u="none" strike="noStrike">
                          <a:latin typeface="新細明體"/>
                        </a:rPr>
                        <a:t>蛙式</a:t>
                      </a:r>
                    </a:p>
                  </a:txBody>
                  <a:tcPr marL="6350" marR="6350" marT="6350" marB="0" anchor="b"/>
                </a:tc>
                <a:tc>
                  <a:txBody>
                    <a:bodyPr/>
                    <a:lstStyle/>
                    <a:p>
                      <a:pPr algn="ctr" fontAlgn="b"/>
                      <a:r>
                        <a:rPr lang="zh-TW" altLang="en-US" sz="1600" b="0" i="0" u="none" strike="noStrike">
                          <a:latin typeface="新細明體"/>
                        </a:rPr>
                        <a:t>三</a:t>
                      </a:r>
                    </a:p>
                  </a:txBody>
                  <a:tcPr marL="6350" marR="6350" marT="6350" marB="0" anchor="b"/>
                </a:tc>
                <a:tc>
                  <a:txBody>
                    <a:bodyPr/>
                    <a:lstStyle/>
                    <a:p>
                      <a:pPr algn="ctr" fontAlgn="b"/>
                      <a:r>
                        <a:rPr lang="en-US" altLang="zh-TW" sz="1600" b="0" i="0" u="none" strike="noStrike">
                          <a:latin typeface="新細明體"/>
                        </a:rPr>
                        <a:t>4</a:t>
                      </a:r>
                      <a:r>
                        <a:rPr lang="zh-TW" altLang="en-US" sz="1600" b="0" i="0" u="none" strike="noStrike">
                          <a:latin typeface="新細明體"/>
                        </a:rPr>
                        <a:t>分</a:t>
                      </a:r>
                      <a:r>
                        <a:rPr lang="en-US" altLang="zh-TW" sz="1600" b="0" i="0" u="none" strike="noStrike">
                          <a:latin typeface="新細明體"/>
                        </a:rPr>
                        <a:t>19</a:t>
                      </a:r>
                      <a:r>
                        <a:rPr lang="zh-TW" altLang="en-US" sz="1600" b="0" i="0" u="none" strike="noStrike">
                          <a:latin typeface="新細明體"/>
                        </a:rPr>
                        <a:t>秒</a:t>
                      </a:r>
                      <a:r>
                        <a:rPr lang="en-US" altLang="zh-TW" sz="1600" b="0" i="0" u="none" strike="noStrike">
                          <a:latin typeface="新細明體"/>
                        </a:rPr>
                        <a:t>29</a:t>
                      </a:r>
                    </a:p>
                  </a:txBody>
                  <a:tcPr marL="6350" marR="6350" marT="6350" marB="0" anchor="b"/>
                </a:tc>
                <a:tc>
                  <a:txBody>
                    <a:bodyPr/>
                    <a:lstStyle/>
                    <a:p>
                      <a:pPr algn="ctr" fontAlgn="b"/>
                      <a:r>
                        <a:rPr lang="zh-TW" altLang="en-US" sz="1600" b="0" i="0" u="none" strike="noStrike">
                          <a:solidFill>
                            <a:srgbClr val="0000FF"/>
                          </a:solidFill>
                          <a:latin typeface="新細明體"/>
                        </a:rPr>
                        <a:t>復興國中</a:t>
                      </a:r>
                    </a:p>
                  </a:txBody>
                  <a:tcPr marL="6350" marR="6350" marT="6350" marB="0" anchor="b"/>
                </a:tc>
                <a:tc>
                  <a:txBody>
                    <a:bodyPr/>
                    <a:lstStyle/>
                    <a:p>
                      <a:pPr algn="ctr" fontAlgn="b"/>
                      <a:r>
                        <a:rPr lang="zh-TW" altLang="en-US" sz="1600" b="0" i="0" u="none" strike="noStrike" dirty="0">
                          <a:latin typeface="新細明體"/>
                        </a:rPr>
                        <a:t>林恩妤</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r>
              <a:tr h="417265">
                <a:tc>
                  <a:txBody>
                    <a:bodyPr/>
                    <a:lstStyle/>
                    <a:p>
                      <a:pPr algn="r" fontAlgn="b"/>
                      <a:r>
                        <a:rPr lang="zh-TW" altLang="en-US" sz="1600" b="0" i="0" u="none" strike="noStrike">
                          <a:latin typeface="新細明體"/>
                        </a:rPr>
                        <a:t>國女</a:t>
                      </a:r>
                      <a:r>
                        <a:rPr lang="en-US" altLang="zh-TW" sz="1600" b="0" i="0" u="none" strike="noStrike">
                          <a:latin typeface="新細明體"/>
                        </a:rPr>
                        <a:t>200</a:t>
                      </a:r>
                      <a:r>
                        <a:rPr lang="en-US" sz="1600" b="0" i="0" u="none" strike="noStrike">
                          <a:latin typeface="新細明體"/>
                        </a:rPr>
                        <a:t>M</a:t>
                      </a:r>
                      <a:r>
                        <a:rPr lang="zh-TW" altLang="en-US" sz="1600" b="0" i="0" u="none" strike="noStrike">
                          <a:latin typeface="新細明體"/>
                        </a:rPr>
                        <a:t>蛙式</a:t>
                      </a:r>
                    </a:p>
                  </a:txBody>
                  <a:tcPr marL="6350" marR="6350" marT="6350" marB="0" anchor="b"/>
                </a:tc>
                <a:tc>
                  <a:txBody>
                    <a:bodyPr/>
                    <a:lstStyle/>
                    <a:p>
                      <a:pPr algn="ctr" fontAlgn="b"/>
                      <a:r>
                        <a:rPr lang="zh-TW" altLang="en-US" sz="1600" b="0" i="0" u="none" strike="noStrike">
                          <a:latin typeface="新細明體"/>
                        </a:rPr>
                        <a:t>四</a:t>
                      </a:r>
                    </a:p>
                  </a:txBody>
                  <a:tcPr marL="6350" marR="6350" marT="6350" marB="0" anchor="b"/>
                </a:tc>
                <a:tc>
                  <a:txBody>
                    <a:bodyPr/>
                    <a:lstStyle/>
                    <a:p>
                      <a:pPr algn="ctr" fontAlgn="b"/>
                      <a:r>
                        <a:rPr lang="en-US" altLang="zh-TW" sz="1600" b="0" i="0" u="none" strike="noStrike">
                          <a:latin typeface="新細明體"/>
                        </a:rPr>
                        <a:t>4</a:t>
                      </a:r>
                      <a:r>
                        <a:rPr lang="zh-TW" altLang="en-US" sz="1600" b="0" i="0" u="none" strike="noStrike">
                          <a:latin typeface="新細明體"/>
                        </a:rPr>
                        <a:t>分</a:t>
                      </a:r>
                      <a:r>
                        <a:rPr lang="en-US" altLang="zh-TW" sz="1600" b="0" i="0" u="none" strike="noStrike">
                          <a:latin typeface="新細明體"/>
                        </a:rPr>
                        <a:t>32</a:t>
                      </a:r>
                      <a:r>
                        <a:rPr lang="zh-TW" altLang="en-US" sz="1600" b="0" i="0" u="none" strike="noStrike">
                          <a:latin typeface="新細明體"/>
                        </a:rPr>
                        <a:t>秒</a:t>
                      </a:r>
                      <a:r>
                        <a:rPr lang="en-US" altLang="zh-TW" sz="1600" b="0" i="0" u="none" strike="noStrike">
                          <a:latin typeface="新細明體"/>
                        </a:rPr>
                        <a:t>49</a:t>
                      </a:r>
                    </a:p>
                  </a:txBody>
                  <a:tcPr marL="6350" marR="6350" marT="6350" marB="0" anchor="b"/>
                </a:tc>
                <a:tc>
                  <a:txBody>
                    <a:bodyPr/>
                    <a:lstStyle/>
                    <a:p>
                      <a:pPr algn="ctr" fontAlgn="b"/>
                      <a:r>
                        <a:rPr lang="zh-TW" altLang="en-US" sz="1600" b="0" i="0" u="none" strike="noStrike">
                          <a:solidFill>
                            <a:srgbClr val="0000FF"/>
                          </a:solidFill>
                          <a:latin typeface="新細明體"/>
                        </a:rPr>
                        <a:t>復興國中</a:t>
                      </a:r>
                    </a:p>
                  </a:txBody>
                  <a:tcPr marL="6350" marR="6350" marT="6350" marB="0" anchor="b"/>
                </a:tc>
                <a:tc>
                  <a:txBody>
                    <a:bodyPr/>
                    <a:lstStyle/>
                    <a:p>
                      <a:pPr algn="ctr" fontAlgn="b"/>
                      <a:r>
                        <a:rPr lang="zh-TW" altLang="en-US" sz="1600" b="0" i="0" u="none" strike="noStrike" dirty="0">
                          <a:latin typeface="新細明體"/>
                        </a:rPr>
                        <a:t>蔡雅如</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a:latin typeface="新細明體"/>
                        </a:rPr>
                        <a:t>　</a:t>
                      </a:r>
                    </a:p>
                  </a:txBody>
                  <a:tcPr marL="6350" marR="6350" marT="6350" marB="0" anchor="b"/>
                </a:tc>
                <a:tc>
                  <a:txBody>
                    <a:bodyPr/>
                    <a:lstStyle/>
                    <a:p>
                      <a:pPr algn="l" fontAlgn="b"/>
                      <a:r>
                        <a:rPr lang="zh-TW" altLang="en-US" sz="1200" b="0" i="0" u="none" strike="noStrike" dirty="0">
                          <a:latin typeface="新細明體"/>
                        </a:rPr>
                        <a:t>　</a:t>
                      </a:r>
                    </a:p>
                  </a:txBody>
                  <a:tcPr marL="6350" marR="6350" marT="6350" marB="0" anchor="b"/>
                </a:tc>
              </a:tr>
              <a:tr h="417265">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435280" cy="1143000"/>
          </a:xfrm>
        </p:spPr>
        <p:txBody>
          <a:bodyPr>
            <a:normAutofit fontScale="90000"/>
          </a:bodyPr>
          <a:lstStyle/>
          <a:p>
            <a:r>
              <a:rPr lang="zh-TW" altLang="en-US" dirty="0" smtClean="0"/>
              <a:t>宜蘭縣政府「廉政大使形象設計徵選活動」比賽</a:t>
            </a:r>
            <a:endParaRPr lang="zh-TW" altLang="en-US" dirty="0"/>
          </a:p>
        </p:txBody>
      </p:sp>
      <p:sp>
        <p:nvSpPr>
          <p:cNvPr id="3" name="內容版面配置區 2"/>
          <p:cNvSpPr>
            <a:spLocks noGrp="1"/>
          </p:cNvSpPr>
          <p:nvPr>
            <p:ph idx="1"/>
          </p:nvPr>
        </p:nvSpPr>
        <p:spPr/>
        <p:txBody>
          <a:bodyPr/>
          <a:lstStyle/>
          <a:p>
            <a:r>
              <a:rPr lang="zh-TW" altLang="en-US" dirty="0" smtClean="0"/>
              <a:t>恭喜本校</a:t>
            </a:r>
            <a:r>
              <a:rPr lang="en-US" altLang="zh-TW" dirty="0" smtClean="0"/>
              <a:t>704</a:t>
            </a:r>
            <a:r>
              <a:rPr lang="zh-TW" altLang="en-US" dirty="0" smtClean="0"/>
              <a:t>班楊冠苓，，榮獲國中組佳作。　</a:t>
            </a:r>
            <a:endParaRPr lang="en-US" altLang="zh-TW" dirty="0" smtClean="0"/>
          </a:p>
          <a:p>
            <a:r>
              <a:rPr lang="zh-TW" altLang="en-US" dirty="0" smtClean="0"/>
              <a:t>感謝錢碧霞老師的指導付出。　</a:t>
            </a:r>
            <a:endParaRPr lang="zh-TW"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租稅九宮格大挑戰</a:t>
            </a:r>
            <a:endParaRPr lang="zh-TW" altLang="en-US" dirty="0"/>
          </a:p>
        </p:txBody>
      </p:sp>
      <p:sp>
        <p:nvSpPr>
          <p:cNvPr id="3" name="內容版面配置區 2"/>
          <p:cNvSpPr>
            <a:spLocks noGrp="1"/>
          </p:cNvSpPr>
          <p:nvPr>
            <p:ph idx="1"/>
          </p:nvPr>
        </p:nvSpPr>
        <p:spPr/>
        <p:txBody>
          <a:bodyPr/>
          <a:lstStyle/>
          <a:p>
            <a:r>
              <a:rPr lang="zh-TW" altLang="en-US" dirty="0" smtClean="0"/>
              <a:t>恭喜本校</a:t>
            </a:r>
            <a:r>
              <a:rPr lang="en-US" altLang="zh-TW" dirty="0" smtClean="0"/>
              <a:t>708</a:t>
            </a:r>
            <a:r>
              <a:rPr lang="zh-TW" altLang="en-US" dirty="0" smtClean="0"/>
              <a:t>班黃閔群，在宜蘭縣地方稅務局所舉辦的「租稅九宮格大挑戰」比賽，榮獲國中組優勝。　</a:t>
            </a:r>
            <a:endParaRPr lang="en-US" altLang="zh-TW" dirty="0" smtClean="0"/>
          </a:p>
          <a:p>
            <a:r>
              <a:rPr lang="zh-TW" altLang="en-US" dirty="0" smtClean="0"/>
              <a:t>感謝從旁協助與提醒的老師們。</a:t>
            </a:r>
            <a:endParaRPr lang="zh-TW"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賀</a:t>
            </a:r>
            <a:r>
              <a:rPr lang="en-US" altLang="zh-TW" dirty="0" smtClean="0"/>
              <a:t>!</a:t>
            </a:r>
            <a:r>
              <a:rPr lang="zh-TW" altLang="en-US" dirty="0" smtClean="0"/>
              <a:t>本校榮獲</a:t>
            </a:r>
            <a:r>
              <a:rPr lang="en-US" altLang="zh-TW" dirty="0" smtClean="0"/>
              <a:t>104</a:t>
            </a:r>
            <a:r>
              <a:rPr lang="zh-TW" altLang="en-US" dirty="0" smtClean="0"/>
              <a:t>年度全國輔導中輟學生有功學校團隊。</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b="1" dirty="0" smtClean="0"/>
              <a:t>104</a:t>
            </a:r>
            <a:r>
              <a:rPr lang="zh-TW" altLang="zh-TW" b="1" dirty="0" smtClean="0"/>
              <a:t>年全國輔導中輟學生有功縣市名單</a:t>
            </a:r>
            <a:endParaRPr lang="zh-TW" altLang="zh-TW" dirty="0" smtClean="0"/>
          </a:p>
          <a:p>
            <a:r>
              <a:rPr lang="en-US" altLang="zh-TW" b="1" dirty="0" smtClean="0"/>
              <a:t>103</a:t>
            </a:r>
            <a:r>
              <a:rPr lang="zh-TW" altLang="zh-TW" b="1" dirty="0" smtClean="0"/>
              <a:t>學年總復學率前</a:t>
            </a:r>
            <a:r>
              <a:rPr lang="en-US" altLang="zh-TW" b="1" dirty="0" smtClean="0"/>
              <a:t>3</a:t>
            </a:r>
            <a:r>
              <a:rPr lang="zh-TW" altLang="zh-TW" b="1" dirty="0" smtClean="0"/>
              <a:t>名且達</a:t>
            </a:r>
            <a:r>
              <a:rPr lang="en-US" altLang="zh-TW" b="1" dirty="0" smtClean="0"/>
              <a:t>92</a:t>
            </a:r>
            <a:r>
              <a:rPr lang="zh-TW" altLang="zh-TW" b="1" dirty="0" smtClean="0"/>
              <a:t>％以上：</a:t>
            </a:r>
            <a:endParaRPr lang="zh-TW" altLang="zh-TW" dirty="0" smtClean="0"/>
          </a:p>
          <a:p>
            <a:r>
              <a:rPr lang="zh-TW" altLang="zh-TW" b="1" dirty="0" smtClean="0"/>
              <a:t>新竹市（</a:t>
            </a:r>
            <a:r>
              <a:rPr lang="en-US" altLang="zh-TW" b="1" dirty="0" smtClean="0"/>
              <a:t>92.67</a:t>
            </a:r>
            <a:r>
              <a:rPr lang="zh-TW" altLang="zh-TW" b="1" dirty="0" smtClean="0"/>
              <a:t>％）、嘉義市（</a:t>
            </a:r>
            <a:r>
              <a:rPr lang="en-US" altLang="zh-TW" b="1" dirty="0" smtClean="0"/>
              <a:t>92.62</a:t>
            </a:r>
            <a:r>
              <a:rPr lang="zh-TW" altLang="zh-TW" b="1" dirty="0" smtClean="0"/>
              <a:t>％）、宜蘭縣（</a:t>
            </a:r>
            <a:r>
              <a:rPr lang="en-US" altLang="zh-TW" b="1" dirty="0" smtClean="0"/>
              <a:t>91.86</a:t>
            </a:r>
            <a:r>
              <a:rPr lang="zh-TW" altLang="zh-TW" b="1" dirty="0" smtClean="0"/>
              <a:t>％）</a:t>
            </a:r>
            <a:endParaRPr lang="zh-TW" altLang="zh-TW" dirty="0" smtClean="0"/>
          </a:p>
          <a:p>
            <a:r>
              <a:rPr lang="en-US" altLang="zh-TW" b="1" dirty="0" smtClean="0"/>
              <a:t> </a:t>
            </a:r>
            <a:endParaRPr lang="zh-TW" altLang="zh-TW" dirty="0" smtClean="0"/>
          </a:p>
          <a:p>
            <a:r>
              <a:rPr lang="en-US" altLang="zh-TW" b="1" dirty="0" smtClean="0"/>
              <a:t>103</a:t>
            </a:r>
            <a:r>
              <a:rPr lang="zh-TW" altLang="zh-TW" b="1" dirty="0" smtClean="0"/>
              <a:t>學年度與</a:t>
            </a:r>
            <a:r>
              <a:rPr lang="en-US" altLang="zh-TW" b="1" dirty="0" smtClean="0"/>
              <a:t>102</a:t>
            </a:r>
            <a:r>
              <a:rPr lang="zh-TW" altLang="zh-TW" b="1" dirty="0" smtClean="0"/>
              <a:t>學年度相較，年平均尚輟率降低最多且尚輟率平均值低於全國年平均尚輟率（</a:t>
            </a:r>
            <a:r>
              <a:rPr lang="en-US" altLang="zh-TW" b="1" dirty="0" smtClean="0"/>
              <a:t>0.044</a:t>
            </a:r>
            <a:r>
              <a:rPr lang="zh-TW" altLang="zh-TW" b="1" dirty="0" smtClean="0"/>
              <a:t>％）：宜蘭縣（年平均尚輟率</a:t>
            </a:r>
            <a:r>
              <a:rPr lang="en-US" altLang="zh-TW" b="1" dirty="0" smtClean="0"/>
              <a:t>0.034</a:t>
            </a:r>
            <a:r>
              <a:rPr lang="zh-TW" altLang="zh-TW" b="1" dirty="0" smtClean="0"/>
              <a:t>％，降低</a:t>
            </a:r>
            <a:r>
              <a:rPr lang="en-US" altLang="zh-TW" b="1" dirty="0" smtClean="0"/>
              <a:t>0.032</a:t>
            </a:r>
            <a:r>
              <a:rPr lang="zh-TW" altLang="zh-TW" b="1" dirty="0" smtClean="0"/>
              <a:t>％）</a:t>
            </a:r>
            <a:endParaRPr lang="zh-TW" altLang="zh-TW" dirty="0" smtClean="0"/>
          </a:p>
          <a:p>
            <a:r>
              <a:rPr lang="en-US" altLang="zh-TW" b="1" dirty="0" smtClean="0"/>
              <a:t>     </a:t>
            </a:r>
            <a:endParaRPr lang="zh-TW" altLang="zh-TW" dirty="0" smtClean="0"/>
          </a:p>
          <a:p>
            <a:endParaRPr lang="zh-TW"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宜蘭縣</a:t>
            </a:r>
            <a:r>
              <a:rPr lang="en-US" altLang="zh-TW" dirty="0" smtClean="0"/>
              <a:t>104</a:t>
            </a:r>
            <a:r>
              <a:rPr lang="zh-TW" altLang="en-US" dirty="0" smtClean="0"/>
              <a:t>學年度美術比賽結果</a:t>
            </a:r>
            <a:endParaRPr lang="zh-TW" altLang="en-US" dirty="0"/>
          </a:p>
        </p:txBody>
      </p:sp>
      <p:sp>
        <p:nvSpPr>
          <p:cNvPr id="3" name="內容版面配置區 2"/>
          <p:cNvSpPr>
            <a:spLocks noGrp="1"/>
          </p:cNvSpPr>
          <p:nvPr>
            <p:ph idx="1"/>
          </p:nvPr>
        </p:nvSpPr>
        <p:spPr/>
        <p:txBody>
          <a:bodyPr>
            <a:normAutofit fontScale="77500" lnSpcReduction="20000"/>
          </a:bodyPr>
          <a:lstStyle/>
          <a:p>
            <a:r>
              <a:rPr lang="zh-TW" altLang="en-US" dirty="0" smtClean="0"/>
              <a:t>蔡岳霖</a:t>
            </a:r>
            <a:r>
              <a:rPr lang="en-US" altLang="zh-TW" dirty="0" smtClean="0"/>
              <a:t>-</a:t>
            </a:r>
            <a:r>
              <a:rPr lang="zh-TW" altLang="en-US" dirty="0" smtClean="0"/>
              <a:t>漫畫第三名</a:t>
            </a:r>
            <a:br>
              <a:rPr lang="zh-TW" altLang="en-US" dirty="0" smtClean="0"/>
            </a:br>
            <a:r>
              <a:rPr lang="zh-TW" altLang="en-US" dirty="0" smtClean="0"/>
              <a:t>洪祈榕</a:t>
            </a:r>
            <a:r>
              <a:rPr lang="en-US" altLang="zh-TW" dirty="0" smtClean="0"/>
              <a:t>-</a:t>
            </a:r>
            <a:r>
              <a:rPr lang="zh-TW" altLang="en-US" dirty="0" smtClean="0"/>
              <a:t>漫畫佳作</a:t>
            </a:r>
            <a:br>
              <a:rPr lang="zh-TW" altLang="en-US" dirty="0" smtClean="0"/>
            </a:br>
            <a:r>
              <a:rPr lang="zh-TW" altLang="en-US" dirty="0" smtClean="0"/>
              <a:t/>
            </a:r>
            <a:br>
              <a:rPr lang="zh-TW" altLang="en-US" dirty="0" smtClean="0"/>
            </a:br>
            <a:r>
              <a:rPr lang="zh-TW" altLang="en-US" dirty="0" smtClean="0"/>
              <a:t>范詠淇</a:t>
            </a:r>
            <a:r>
              <a:rPr lang="en-US" altLang="zh-TW" dirty="0" smtClean="0"/>
              <a:t>-</a:t>
            </a:r>
            <a:r>
              <a:rPr lang="zh-TW" altLang="en-US" dirty="0" smtClean="0"/>
              <a:t>書法佳作</a:t>
            </a:r>
            <a:br>
              <a:rPr lang="zh-TW" altLang="en-US" dirty="0" smtClean="0"/>
            </a:br>
            <a:r>
              <a:rPr lang="zh-TW" altLang="en-US" dirty="0" smtClean="0"/>
              <a:t>吳致承</a:t>
            </a:r>
            <a:r>
              <a:rPr lang="en-US" altLang="zh-TW" dirty="0" smtClean="0"/>
              <a:t>-</a:t>
            </a:r>
            <a:r>
              <a:rPr lang="zh-TW" altLang="en-US" dirty="0" smtClean="0"/>
              <a:t>書法佳作</a:t>
            </a:r>
            <a:br>
              <a:rPr lang="zh-TW" altLang="en-US" dirty="0" smtClean="0"/>
            </a:br>
            <a:r>
              <a:rPr lang="zh-TW" altLang="en-US" dirty="0" smtClean="0"/>
              <a:t>楊子郁</a:t>
            </a:r>
            <a:r>
              <a:rPr lang="en-US" altLang="zh-TW" dirty="0" smtClean="0"/>
              <a:t>-</a:t>
            </a:r>
            <a:r>
              <a:rPr lang="zh-TW" altLang="en-US" dirty="0" smtClean="0"/>
              <a:t>書法佳作</a:t>
            </a:r>
            <a:br>
              <a:rPr lang="zh-TW" altLang="en-US" dirty="0" smtClean="0"/>
            </a:br>
            <a:r>
              <a:rPr lang="zh-TW" altLang="en-US" dirty="0" smtClean="0"/>
              <a:t>林品妤</a:t>
            </a:r>
            <a:r>
              <a:rPr lang="en-US" altLang="zh-TW" dirty="0" smtClean="0"/>
              <a:t>-</a:t>
            </a:r>
            <a:r>
              <a:rPr lang="zh-TW" altLang="en-US" dirty="0" smtClean="0"/>
              <a:t>書法佳作</a:t>
            </a:r>
            <a:br>
              <a:rPr lang="zh-TW" altLang="en-US" dirty="0" smtClean="0"/>
            </a:br>
            <a:r>
              <a:rPr lang="zh-TW" altLang="en-US" dirty="0" smtClean="0"/>
              <a:t/>
            </a:r>
            <a:br>
              <a:rPr lang="zh-TW" altLang="en-US" dirty="0" smtClean="0"/>
            </a:br>
            <a:r>
              <a:rPr lang="zh-TW" altLang="en-US" dirty="0" smtClean="0"/>
              <a:t>曾鈺書</a:t>
            </a:r>
            <a:r>
              <a:rPr lang="en-US" altLang="zh-TW" dirty="0" smtClean="0"/>
              <a:t>-</a:t>
            </a:r>
            <a:r>
              <a:rPr lang="zh-TW" altLang="en-US" dirty="0" smtClean="0"/>
              <a:t>西畫佳作</a:t>
            </a:r>
            <a:br>
              <a:rPr lang="zh-TW" altLang="en-US" dirty="0" smtClean="0"/>
            </a:br>
            <a:r>
              <a:rPr lang="zh-TW" altLang="en-US" dirty="0" smtClean="0"/>
              <a:t>林品言</a:t>
            </a:r>
            <a:r>
              <a:rPr lang="en-US" altLang="zh-TW" dirty="0" smtClean="0"/>
              <a:t>-</a:t>
            </a:r>
            <a:r>
              <a:rPr lang="zh-TW" altLang="en-US" dirty="0" smtClean="0"/>
              <a:t>西畫佳作</a:t>
            </a:r>
            <a:br>
              <a:rPr lang="zh-TW" altLang="en-US" dirty="0" smtClean="0"/>
            </a:br>
            <a:r>
              <a:rPr lang="zh-TW" altLang="en-US" dirty="0" smtClean="0"/>
              <a:t/>
            </a:r>
            <a:br>
              <a:rPr lang="zh-TW" altLang="en-US" dirty="0" smtClean="0"/>
            </a:br>
            <a:r>
              <a:rPr lang="zh-TW" altLang="en-US" dirty="0" smtClean="0"/>
              <a:t>藍翌方</a:t>
            </a:r>
            <a:r>
              <a:rPr lang="en-US" altLang="zh-TW" dirty="0" smtClean="0"/>
              <a:t>-</a:t>
            </a:r>
            <a:r>
              <a:rPr lang="zh-TW" altLang="en-US" dirty="0" smtClean="0"/>
              <a:t>水墨畫佳作</a:t>
            </a:r>
            <a:br>
              <a:rPr lang="zh-TW" altLang="en-US" dirty="0" smtClean="0"/>
            </a:br>
            <a:r>
              <a:rPr lang="zh-TW" altLang="en-US" dirty="0" smtClean="0"/>
              <a:t>吳健銘</a:t>
            </a:r>
            <a:r>
              <a:rPr lang="en-US" altLang="zh-TW" dirty="0" smtClean="0"/>
              <a:t>-</a:t>
            </a:r>
            <a:r>
              <a:rPr lang="zh-TW" altLang="en-US" dirty="0" smtClean="0"/>
              <a:t>水墨畫佳作</a:t>
            </a:r>
            <a:br>
              <a:rPr lang="zh-TW" altLang="en-US" dirty="0" smtClean="0"/>
            </a:br>
            <a:endParaRPr lang="zh-TW"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104</a:t>
            </a:r>
            <a:r>
              <a:rPr lang="zh-TW" altLang="en-US" dirty="0" smtClean="0"/>
              <a:t>年幸福宜蘭環保知識王挑戰賽</a:t>
            </a:r>
            <a:endParaRPr lang="zh-TW" altLang="en-US" dirty="0"/>
          </a:p>
        </p:txBody>
      </p:sp>
      <p:sp>
        <p:nvSpPr>
          <p:cNvPr id="3" name="內容版面配置區 2"/>
          <p:cNvSpPr>
            <a:spLocks noGrp="1"/>
          </p:cNvSpPr>
          <p:nvPr>
            <p:ph idx="1"/>
          </p:nvPr>
        </p:nvSpPr>
        <p:spPr/>
        <p:txBody>
          <a:bodyPr/>
          <a:lstStyle/>
          <a:p>
            <a:r>
              <a:rPr lang="en-US" altLang="zh-TW" dirty="0" smtClean="0"/>
              <a:t>905</a:t>
            </a:r>
            <a:r>
              <a:rPr lang="zh-TW" altLang="en-US" dirty="0" smtClean="0"/>
              <a:t>朱恩霆、</a:t>
            </a:r>
            <a:r>
              <a:rPr lang="en-US" altLang="zh-TW" dirty="0" smtClean="0"/>
              <a:t>917</a:t>
            </a:r>
            <a:r>
              <a:rPr lang="zh-TW" altLang="en-US" dirty="0" smtClean="0"/>
              <a:t>林應守、</a:t>
            </a:r>
            <a:r>
              <a:rPr lang="en-US" altLang="zh-TW" dirty="0" smtClean="0"/>
              <a:t>917</a:t>
            </a:r>
            <a:r>
              <a:rPr lang="zh-TW" altLang="en-US" dirty="0" smtClean="0"/>
              <a:t>游家瑄參加</a:t>
            </a:r>
            <a:r>
              <a:rPr lang="en-US" altLang="zh-TW" dirty="0" smtClean="0"/>
              <a:t>104</a:t>
            </a:r>
            <a:r>
              <a:rPr lang="zh-TW" altLang="en-US" dirty="0" smtClean="0"/>
              <a:t>年幸福宜蘭環保知識王挑戰賽榮獲入選佳績。指導老師：陳信宏老師、石金城組長　</a:t>
            </a:r>
            <a:endParaRPr lang="zh-TW"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104</a:t>
            </a:r>
            <a:r>
              <a:rPr lang="zh-TW" altLang="en-US" dirty="0" smtClean="0"/>
              <a:t>年宜蘭縣中小學游泳錦標賽成績</a:t>
            </a:r>
            <a:r>
              <a:rPr lang="en-US" altLang="zh-TW" dirty="0" smtClean="0"/>
              <a:t>!</a:t>
            </a:r>
            <a:r>
              <a:rPr lang="zh-TW" altLang="en-US" dirty="0" smtClean="0"/>
              <a:t>　</a:t>
            </a:r>
            <a:endParaRPr lang="zh-TW" altLang="en-US" dirty="0"/>
          </a:p>
        </p:txBody>
      </p:sp>
      <p:graphicFrame>
        <p:nvGraphicFramePr>
          <p:cNvPr id="5" name="內容版面配置區 4"/>
          <p:cNvGraphicFramePr>
            <a:graphicFrameLocks noGrp="1"/>
          </p:cNvGraphicFramePr>
          <p:nvPr>
            <p:ph idx="1"/>
          </p:nvPr>
        </p:nvGraphicFramePr>
        <p:xfrm>
          <a:off x="457200" y="1600200"/>
          <a:ext cx="8229600" cy="5196840"/>
        </p:xfrm>
        <a:graphic>
          <a:graphicData uri="http://schemas.openxmlformats.org/drawingml/2006/table">
            <a:tbl>
              <a:tblPr firstRow="1" bandRow="1">
                <a:tableStyleId>{5C22544A-7EE6-4342-B048-85BDC9FD1C3A}</a:tableStyleId>
              </a:tblPr>
              <a:tblGrid>
                <a:gridCol w="1028700"/>
                <a:gridCol w="1028700"/>
                <a:gridCol w="1028700"/>
                <a:gridCol w="1028700"/>
                <a:gridCol w="1028700"/>
                <a:gridCol w="1028700"/>
                <a:gridCol w="1028700"/>
                <a:gridCol w="1028700"/>
              </a:tblGrid>
              <a:tr h="370840">
                <a:tc>
                  <a:txBody>
                    <a:bodyPr/>
                    <a:lstStyle/>
                    <a:p>
                      <a:pPr algn="ctr" fontAlgn="b"/>
                      <a:r>
                        <a:rPr lang="zh-TW" altLang="en-US" sz="1200" b="0" i="0" u="none" strike="noStrike" dirty="0">
                          <a:latin typeface="新細明體"/>
                        </a:rPr>
                        <a:t>項目</a:t>
                      </a:r>
                    </a:p>
                  </a:txBody>
                  <a:tcPr marL="6350" marR="6350" marT="6350" marB="0" anchor="b"/>
                </a:tc>
                <a:tc>
                  <a:txBody>
                    <a:bodyPr/>
                    <a:lstStyle/>
                    <a:p>
                      <a:pPr algn="ctr" fontAlgn="b"/>
                      <a:r>
                        <a:rPr lang="zh-TW" altLang="en-US" sz="1200" b="0" i="0" u="none" strike="noStrike">
                          <a:latin typeface="新細明體"/>
                        </a:rPr>
                        <a:t>名次</a:t>
                      </a:r>
                    </a:p>
                  </a:txBody>
                  <a:tcPr marL="6350" marR="6350" marT="6350" marB="0" anchor="b"/>
                </a:tc>
                <a:tc>
                  <a:txBody>
                    <a:bodyPr/>
                    <a:lstStyle/>
                    <a:p>
                      <a:pPr algn="ctr" fontAlgn="b"/>
                      <a:r>
                        <a:rPr lang="zh-TW" altLang="en-US" sz="1200" b="0" i="0" u="none" strike="noStrike">
                          <a:latin typeface="新細明體"/>
                        </a:rPr>
                        <a:t>成績</a:t>
                      </a:r>
                    </a:p>
                  </a:txBody>
                  <a:tcPr marL="6350" marR="6350" marT="6350" marB="0" anchor="b"/>
                </a:tc>
                <a:tc>
                  <a:txBody>
                    <a:bodyPr/>
                    <a:lstStyle/>
                    <a:p>
                      <a:pPr algn="ctr" fontAlgn="b"/>
                      <a:r>
                        <a:rPr lang="zh-TW" altLang="en-US" sz="1200" b="0" i="0" u="none" strike="noStrike">
                          <a:latin typeface="新細明體"/>
                        </a:rPr>
                        <a:t>單位</a:t>
                      </a:r>
                    </a:p>
                  </a:txBody>
                  <a:tcPr marL="6350" marR="6350" marT="6350" marB="0" anchor="b"/>
                </a:tc>
                <a:tc>
                  <a:txBody>
                    <a:bodyPr/>
                    <a:lstStyle/>
                    <a:p>
                      <a:pPr algn="ctr" fontAlgn="b"/>
                      <a:r>
                        <a:rPr lang="zh-TW" altLang="en-US" sz="1200" b="0" i="0" u="none" strike="noStrike">
                          <a:latin typeface="新細明體"/>
                        </a:rPr>
                        <a:t>姓名</a:t>
                      </a:r>
                    </a:p>
                  </a:txBody>
                  <a:tcPr marL="6350" marR="6350" marT="6350" marB="0" anchor="b"/>
                </a:tc>
                <a:tc>
                  <a:txBody>
                    <a:bodyPr/>
                    <a:lstStyle/>
                    <a:p>
                      <a:endParaRPr lang="zh-TW" altLang="en-US"/>
                    </a:p>
                  </a:txBody>
                  <a:tcPr/>
                </a:tc>
                <a:tc>
                  <a:txBody>
                    <a:bodyPr/>
                    <a:lstStyle/>
                    <a:p>
                      <a:endParaRPr lang="zh-TW" altLang="en-US"/>
                    </a:p>
                  </a:txBody>
                  <a:tcPr/>
                </a:tc>
                <a:tc>
                  <a:txBody>
                    <a:bodyPr/>
                    <a:lstStyle/>
                    <a:p>
                      <a:endParaRPr lang="zh-TW" altLang="en-US"/>
                    </a:p>
                  </a:txBody>
                  <a:tcPr/>
                </a:tc>
              </a:tr>
              <a:tr h="370840">
                <a:tc>
                  <a:txBody>
                    <a:bodyPr/>
                    <a:lstStyle/>
                    <a:p>
                      <a:pPr algn="r" fontAlgn="b"/>
                      <a:r>
                        <a:rPr lang="zh-TW" altLang="en-US" sz="1200" b="0" i="0" u="none" strike="noStrike">
                          <a:latin typeface="新細明體"/>
                        </a:rPr>
                        <a:t>國女</a:t>
                      </a:r>
                      <a:r>
                        <a:rPr lang="en-US" altLang="zh-TW" sz="1200" b="0" i="0" u="none" strike="noStrike">
                          <a:latin typeface="新細明體"/>
                        </a:rPr>
                        <a:t>50</a:t>
                      </a:r>
                      <a:r>
                        <a:rPr lang="en-US" sz="1200" b="0" i="0" u="none" strike="noStrike">
                          <a:latin typeface="新細明體"/>
                        </a:rPr>
                        <a:t>M</a:t>
                      </a:r>
                      <a:r>
                        <a:rPr lang="zh-TW" altLang="en-US" sz="1200" b="0" i="0" u="none" strike="noStrike">
                          <a:latin typeface="新細明體"/>
                        </a:rPr>
                        <a:t>蛙式</a:t>
                      </a:r>
                    </a:p>
                  </a:txBody>
                  <a:tcPr marL="6350" marR="6350" marT="6350" marB="0" anchor="b"/>
                </a:tc>
                <a:tc>
                  <a:txBody>
                    <a:bodyPr/>
                    <a:lstStyle/>
                    <a:p>
                      <a:pPr algn="ctr" fontAlgn="b"/>
                      <a:r>
                        <a:rPr lang="zh-TW" altLang="en-US" sz="1200" b="0" i="0" u="none" strike="noStrike">
                          <a:latin typeface="新細明體"/>
                        </a:rPr>
                        <a:t>一</a:t>
                      </a:r>
                    </a:p>
                  </a:txBody>
                  <a:tcPr marL="6350" marR="6350" marT="6350" marB="0" anchor="b"/>
                </a:tc>
                <a:tc>
                  <a:txBody>
                    <a:bodyPr/>
                    <a:lstStyle/>
                    <a:p>
                      <a:pPr algn="ctr" fontAlgn="b"/>
                      <a:r>
                        <a:rPr lang="en-US" altLang="zh-TW" sz="1200" b="0" i="0" u="none" strike="noStrike">
                          <a:latin typeface="新細明體"/>
                        </a:rPr>
                        <a:t>43</a:t>
                      </a:r>
                      <a:r>
                        <a:rPr lang="zh-TW" altLang="en-US" sz="1200" b="0" i="0" u="none" strike="noStrike">
                          <a:latin typeface="新細明體"/>
                        </a:rPr>
                        <a:t>秒</a:t>
                      </a:r>
                      <a:r>
                        <a:rPr lang="en-US" altLang="zh-TW" sz="1200" b="0" i="0" u="none" strike="noStrike">
                          <a:latin typeface="新細明體"/>
                        </a:rPr>
                        <a:t>45</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陳琁</a:t>
                      </a:r>
                    </a:p>
                  </a:txBody>
                  <a:tcPr marL="6350" marR="6350" marT="6350" marB="0" anchor="b"/>
                </a:tc>
                <a:tc>
                  <a:txBody>
                    <a:bodyPr/>
                    <a:lstStyle/>
                    <a:p>
                      <a:endParaRPr lang="zh-TW" altLang="en-US"/>
                    </a:p>
                  </a:txBody>
                  <a:tcPr/>
                </a:tc>
                <a:tc>
                  <a:txBody>
                    <a:bodyPr/>
                    <a:lstStyle/>
                    <a:p>
                      <a:endParaRPr lang="zh-TW" altLang="en-US"/>
                    </a:p>
                  </a:txBody>
                  <a:tcPr/>
                </a:tc>
                <a:tc>
                  <a:txBody>
                    <a:bodyPr/>
                    <a:lstStyle/>
                    <a:p>
                      <a:endParaRPr lang="zh-TW" altLang="en-US"/>
                    </a:p>
                  </a:txBody>
                  <a:tcPr/>
                </a:tc>
              </a:tr>
              <a:tr h="370840">
                <a:tc>
                  <a:txBody>
                    <a:bodyPr/>
                    <a:lstStyle/>
                    <a:p>
                      <a:pPr algn="r" fontAlgn="b"/>
                      <a:r>
                        <a:rPr lang="zh-TW" altLang="en-US" sz="1200" b="0" i="0" u="none" strike="noStrike">
                          <a:latin typeface="新細明體"/>
                        </a:rPr>
                        <a:t>國女</a:t>
                      </a:r>
                      <a:r>
                        <a:rPr lang="en-US" altLang="zh-TW" sz="1200" b="0" i="0" u="none" strike="noStrike">
                          <a:latin typeface="新細明體"/>
                        </a:rPr>
                        <a:t>50</a:t>
                      </a:r>
                      <a:r>
                        <a:rPr lang="en-US" sz="1200" b="0" i="0" u="none" strike="noStrike">
                          <a:latin typeface="新細明體"/>
                        </a:rPr>
                        <a:t>M</a:t>
                      </a:r>
                      <a:r>
                        <a:rPr lang="zh-TW" altLang="en-US" sz="1200" b="0" i="0" u="none" strike="noStrike">
                          <a:latin typeface="新細明體"/>
                        </a:rPr>
                        <a:t>蛙式</a:t>
                      </a:r>
                    </a:p>
                  </a:txBody>
                  <a:tcPr marL="6350" marR="6350" marT="6350" marB="0" anchor="b"/>
                </a:tc>
                <a:tc>
                  <a:txBody>
                    <a:bodyPr/>
                    <a:lstStyle/>
                    <a:p>
                      <a:pPr algn="ctr" fontAlgn="b"/>
                      <a:r>
                        <a:rPr lang="zh-TW" altLang="en-US" sz="1200" b="0" i="0" u="none" strike="noStrike">
                          <a:latin typeface="新細明體"/>
                        </a:rPr>
                        <a:t>二</a:t>
                      </a:r>
                    </a:p>
                  </a:txBody>
                  <a:tcPr marL="6350" marR="6350" marT="6350" marB="0" anchor="b"/>
                </a:tc>
                <a:tc>
                  <a:txBody>
                    <a:bodyPr/>
                    <a:lstStyle/>
                    <a:p>
                      <a:pPr algn="ctr" fontAlgn="b"/>
                      <a:r>
                        <a:rPr lang="en-US" altLang="zh-TW" sz="1200" b="0" i="0" u="none" strike="noStrike">
                          <a:latin typeface="新細明體"/>
                        </a:rPr>
                        <a:t>47</a:t>
                      </a:r>
                      <a:r>
                        <a:rPr lang="zh-TW" altLang="en-US" sz="1200" b="0" i="0" u="none" strike="noStrike">
                          <a:latin typeface="新細明體"/>
                        </a:rPr>
                        <a:t>秒</a:t>
                      </a:r>
                      <a:r>
                        <a:rPr lang="en-US" altLang="zh-TW" sz="1200" b="0" i="0" u="none" strike="noStrike">
                          <a:latin typeface="新細明體"/>
                        </a:rPr>
                        <a:t>02</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吳可謙</a:t>
                      </a:r>
                    </a:p>
                  </a:txBody>
                  <a:tcPr marL="6350" marR="6350" marT="6350" marB="0" anchor="b"/>
                </a:tc>
                <a:tc>
                  <a:txBody>
                    <a:bodyPr/>
                    <a:lstStyle/>
                    <a:p>
                      <a:endParaRPr lang="zh-TW" altLang="en-US"/>
                    </a:p>
                  </a:txBody>
                  <a:tcPr/>
                </a:tc>
                <a:tc>
                  <a:txBody>
                    <a:bodyPr/>
                    <a:lstStyle/>
                    <a:p>
                      <a:endParaRPr lang="zh-TW" altLang="en-US"/>
                    </a:p>
                  </a:txBody>
                  <a:tcPr/>
                </a:tc>
                <a:tc>
                  <a:txBody>
                    <a:bodyPr/>
                    <a:lstStyle/>
                    <a:p>
                      <a:endParaRPr lang="zh-TW" altLang="en-US"/>
                    </a:p>
                  </a:txBody>
                  <a:tcPr/>
                </a:tc>
              </a:tr>
              <a:tr h="370840">
                <a:tc>
                  <a:txBody>
                    <a:bodyPr/>
                    <a:lstStyle/>
                    <a:p>
                      <a:pPr algn="r" fontAlgn="b"/>
                      <a:r>
                        <a:rPr lang="zh-TW" altLang="en-US" sz="1200" b="0" i="0" u="none" strike="noStrike">
                          <a:latin typeface="新細明體"/>
                        </a:rPr>
                        <a:t>國女</a:t>
                      </a:r>
                      <a:r>
                        <a:rPr lang="en-US" altLang="zh-TW" sz="1200" b="0" i="0" u="none" strike="noStrike">
                          <a:latin typeface="新細明體"/>
                        </a:rPr>
                        <a:t>50</a:t>
                      </a:r>
                      <a:r>
                        <a:rPr lang="en-US" sz="1200" b="0" i="0" u="none" strike="noStrike">
                          <a:latin typeface="新細明體"/>
                        </a:rPr>
                        <a:t>M</a:t>
                      </a:r>
                      <a:r>
                        <a:rPr lang="zh-TW" altLang="en-US" sz="1200" b="0" i="0" u="none" strike="noStrike">
                          <a:latin typeface="新細明體"/>
                        </a:rPr>
                        <a:t>蛙式</a:t>
                      </a:r>
                    </a:p>
                  </a:txBody>
                  <a:tcPr marL="6350" marR="6350" marT="6350" marB="0" anchor="b"/>
                </a:tc>
                <a:tc>
                  <a:txBody>
                    <a:bodyPr/>
                    <a:lstStyle/>
                    <a:p>
                      <a:pPr algn="ctr" fontAlgn="b"/>
                      <a:r>
                        <a:rPr lang="zh-TW" altLang="en-US" sz="1200" b="0" i="0" u="none" strike="noStrike">
                          <a:latin typeface="新細明體"/>
                        </a:rPr>
                        <a:t>八</a:t>
                      </a:r>
                    </a:p>
                  </a:txBody>
                  <a:tcPr marL="6350" marR="6350" marT="6350" marB="0" anchor="b"/>
                </a:tc>
                <a:tc>
                  <a:txBody>
                    <a:bodyPr/>
                    <a:lstStyle/>
                    <a:p>
                      <a:pPr algn="ctr" fontAlgn="b"/>
                      <a:r>
                        <a:rPr lang="en-US" altLang="zh-TW" sz="1200" b="0" i="0" u="none" strike="noStrike">
                          <a:latin typeface="新細明體"/>
                        </a:rPr>
                        <a:t>56</a:t>
                      </a:r>
                      <a:r>
                        <a:rPr lang="zh-TW" altLang="en-US" sz="1200" b="0" i="0" u="none" strike="noStrike">
                          <a:latin typeface="新細明體"/>
                        </a:rPr>
                        <a:t>秒</a:t>
                      </a:r>
                      <a:r>
                        <a:rPr lang="en-US" altLang="zh-TW" sz="1200" b="0" i="0" u="none" strike="noStrike">
                          <a:latin typeface="新細明體"/>
                        </a:rPr>
                        <a:t>39</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蔡雅如</a:t>
                      </a:r>
                    </a:p>
                  </a:txBody>
                  <a:tcPr marL="6350" marR="6350" marT="6350" marB="0" anchor="b"/>
                </a:tc>
                <a:tc>
                  <a:txBody>
                    <a:bodyPr/>
                    <a:lstStyle/>
                    <a:p>
                      <a:endParaRPr lang="zh-TW" altLang="en-US"/>
                    </a:p>
                  </a:txBody>
                  <a:tcPr/>
                </a:tc>
                <a:tc>
                  <a:txBody>
                    <a:bodyPr/>
                    <a:lstStyle/>
                    <a:p>
                      <a:endParaRPr lang="zh-TW" altLang="en-US"/>
                    </a:p>
                  </a:txBody>
                  <a:tcPr/>
                </a:tc>
                <a:tc>
                  <a:txBody>
                    <a:bodyPr/>
                    <a:lstStyle/>
                    <a:p>
                      <a:endParaRPr lang="zh-TW" altLang="en-US"/>
                    </a:p>
                  </a:txBody>
                  <a:tcPr/>
                </a:tc>
              </a:tr>
              <a:tr h="370840">
                <a:tc>
                  <a:txBody>
                    <a:bodyPr/>
                    <a:lstStyle/>
                    <a:p>
                      <a:pPr algn="r" fontAlgn="b"/>
                      <a:r>
                        <a:rPr lang="zh-TW" altLang="en-US" sz="1200" b="0" i="0" u="none" strike="noStrike">
                          <a:latin typeface="新細明體"/>
                        </a:rPr>
                        <a:t>國女</a:t>
                      </a:r>
                      <a:r>
                        <a:rPr lang="en-US" altLang="zh-TW" sz="1200" b="0" i="0" u="none" strike="noStrike">
                          <a:latin typeface="新細明體"/>
                        </a:rPr>
                        <a:t>50</a:t>
                      </a:r>
                      <a:r>
                        <a:rPr lang="en-US" sz="1200" b="0" i="0" u="none" strike="noStrike">
                          <a:latin typeface="新細明體"/>
                        </a:rPr>
                        <a:t>M</a:t>
                      </a:r>
                      <a:r>
                        <a:rPr lang="zh-TW" altLang="en-US" sz="1200" b="0" i="0" u="none" strike="noStrike">
                          <a:latin typeface="新細明體"/>
                        </a:rPr>
                        <a:t>自由式</a:t>
                      </a:r>
                    </a:p>
                  </a:txBody>
                  <a:tcPr marL="6350" marR="6350" marT="6350" marB="0" anchor="b"/>
                </a:tc>
                <a:tc>
                  <a:txBody>
                    <a:bodyPr/>
                    <a:lstStyle/>
                    <a:p>
                      <a:pPr algn="ctr" fontAlgn="b"/>
                      <a:r>
                        <a:rPr lang="zh-TW" altLang="en-US" sz="1200" b="0" i="0" u="none" strike="noStrike">
                          <a:latin typeface="新細明體"/>
                        </a:rPr>
                        <a:t>三</a:t>
                      </a:r>
                    </a:p>
                  </a:txBody>
                  <a:tcPr marL="6350" marR="6350" marT="6350" marB="0" anchor="b"/>
                </a:tc>
                <a:tc>
                  <a:txBody>
                    <a:bodyPr/>
                    <a:lstStyle/>
                    <a:p>
                      <a:pPr algn="ctr" fontAlgn="b"/>
                      <a:r>
                        <a:rPr lang="en-US" altLang="zh-TW" sz="1200" b="0" i="0" u="none" strike="noStrike">
                          <a:latin typeface="新細明體"/>
                        </a:rPr>
                        <a:t>35</a:t>
                      </a:r>
                      <a:r>
                        <a:rPr lang="zh-TW" altLang="en-US" sz="1200" b="0" i="0" u="none" strike="noStrike">
                          <a:latin typeface="新細明體"/>
                        </a:rPr>
                        <a:t>秒</a:t>
                      </a:r>
                      <a:r>
                        <a:rPr lang="en-US" altLang="zh-TW" sz="1200" b="0" i="0" u="none" strike="noStrike">
                          <a:latin typeface="新細明體"/>
                        </a:rPr>
                        <a:t>85</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吳可謙</a:t>
                      </a:r>
                    </a:p>
                  </a:txBody>
                  <a:tcPr marL="6350" marR="6350" marT="6350" marB="0" anchor="b"/>
                </a:tc>
                <a:tc>
                  <a:txBody>
                    <a:bodyPr/>
                    <a:lstStyle/>
                    <a:p>
                      <a:endParaRPr lang="zh-TW" altLang="en-US"/>
                    </a:p>
                  </a:txBody>
                  <a:tcPr/>
                </a:tc>
                <a:tc>
                  <a:txBody>
                    <a:bodyPr/>
                    <a:lstStyle/>
                    <a:p>
                      <a:endParaRPr lang="zh-TW" altLang="en-US"/>
                    </a:p>
                  </a:txBody>
                  <a:tcPr/>
                </a:tc>
                <a:tc>
                  <a:txBody>
                    <a:bodyPr/>
                    <a:lstStyle/>
                    <a:p>
                      <a:endParaRPr lang="zh-TW" altLang="en-US"/>
                    </a:p>
                  </a:txBody>
                  <a:tcPr/>
                </a:tc>
              </a:tr>
              <a:tr h="370840">
                <a:tc>
                  <a:txBody>
                    <a:bodyPr/>
                    <a:lstStyle/>
                    <a:p>
                      <a:pPr algn="r" fontAlgn="b"/>
                      <a:r>
                        <a:rPr lang="zh-TW" altLang="en-US" sz="1200" b="0" i="0" u="none" strike="noStrike">
                          <a:latin typeface="新細明體"/>
                        </a:rPr>
                        <a:t>國女</a:t>
                      </a:r>
                      <a:r>
                        <a:rPr lang="en-US" altLang="zh-TW" sz="1200" b="0" i="0" u="none" strike="noStrike">
                          <a:latin typeface="新細明體"/>
                        </a:rPr>
                        <a:t>50</a:t>
                      </a:r>
                      <a:r>
                        <a:rPr lang="en-US" sz="1200" b="0" i="0" u="none" strike="noStrike">
                          <a:latin typeface="新細明體"/>
                        </a:rPr>
                        <a:t>M</a:t>
                      </a:r>
                      <a:r>
                        <a:rPr lang="zh-TW" altLang="en-US" sz="1200" b="0" i="0" u="none" strike="noStrike">
                          <a:latin typeface="新細明體"/>
                        </a:rPr>
                        <a:t>自由式</a:t>
                      </a:r>
                    </a:p>
                  </a:txBody>
                  <a:tcPr marL="6350" marR="6350" marT="6350" marB="0" anchor="b"/>
                </a:tc>
                <a:tc>
                  <a:txBody>
                    <a:bodyPr/>
                    <a:lstStyle/>
                    <a:p>
                      <a:pPr algn="ctr" fontAlgn="b"/>
                      <a:r>
                        <a:rPr lang="zh-TW" altLang="en-US" sz="1200" b="0" i="0" u="none" strike="noStrike">
                          <a:latin typeface="新細明體"/>
                        </a:rPr>
                        <a:t>六</a:t>
                      </a:r>
                    </a:p>
                  </a:txBody>
                  <a:tcPr marL="6350" marR="6350" marT="6350" marB="0" anchor="b"/>
                </a:tc>
                <a:tc>
                  <a:txBody>
                    <a:bodyPr/>
                    <a:lstStyle/>
                    <a:p>
                      <a:pPr algn="ctr" fontAlgn="b"/>
                      <a:r>
                        <a:rPr lang="en-US" altLang="zh-TW" sz="1200" b="0" i="0" u="none" strike="noStrike">
                          <a:latin typeface="新細明體"/>
                        </a:rPr>
                        <a:t>39</a:t>
                      </a:r>
                      <a:r>
                        <a:rPr lang="zh-TW" altLang="en-US" sz="1200" b="0" i="0" u="none" strike="noStrike">
                          <a:latin typeface="新細明體"/>
                        </a:rPr>
                        <a:t>秒</a:t>
                      </a:r>
                      <a:r>
                        <a:rPr lang="en-US" altLang="zh-TW" sz="1200" b="0" i="0" u="none" strike="noStrike">
                          <a:latin typeface="新細明體"/>
                        </a:rPr>
                        <a:t>56</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游仟瑜</a:t>
                      </a:r>
                    </a:p>
                  </a:txBody>
                  <a:tcPr marL="6350" marR="6350" marT="6350" marB="0" anchor="b"/>
                </a:tc>
                <a:tc>
                  <a:txBody>
                    <a:bodyPr/>
                    <a:lstStyle/>
                    <a:p>
                      <a:endParaRPr lang="zh-TW" altLang="en-US"/>
                    </a:p>
                  </a:txBody>
                  <a:tcPr/>
                </a:tc>
                <a:tc>
                  <a:txBody>
                    <a:bodyPr/>
                    <a:lstStyle/>
                    <a:p>
                      <a:endParaRPr lang="zh-TW" altLang="en-US"/>
                    </a:p>
                  </a:txBody>
                  <a:tcPr/>
                </a:tc>
                <a:tc>
                  <a:txBody>
                    <a:bodyPr/>
                    <a:lstStyle/>
                    <a:p>
                      <a:endParaRPr lang="zh-TW" altLang="en-US"/>
                    </a:p>
                  </a:txBody>
                  <a:tcPr/>
                </a:tc>
              </a:tr>
              <a:tr h="370840">
                <a:tc>
                  <a:txBody>
                    <a:bodyPr/>
                    <a:lstStyle/>
                    <a:p>
                      <a:pPr algn="r" fontAlgn="b"/>
                      <a:r>
                        <a:rPr lang="zh-TW" altLang="en-US" sz="1200" b="0" i="0" u="none" strike="noStrike">
                          <a:latin typeface="新細明體"/>
                        </a:rPr>
                        <a:t>國男</a:t>
                      </a:r>
                      <a:r>
                        <a:rPr lang="en-US" altLang="zh-TW" sz="1200" b="0" i="0" u="none" strike="noStrike">
                          <a:latin typeface="新細明體"/>
                        </a:rPr>
                        <a:t>50</a:t>
                      </a:r>
                      <a:r>
                        <a:rPr lang="en-US" sz="1200" b="0" i="0" u="none" strike="noStrike">
                          <a:latin typeface="新細明體"/>
                        </a:rPr>
                        <a:t>M</a:t>
                      </a:r>
                      <a:r>
                        <a:rPr lang="zh-TW" altLang="en-US" sz="1200" b="0" i="0" u="none" strike="noStrike">
                          <a:latin typeface="新細明體"/>
                        </a:rPr>
                        <a:t>自由式</a:t>
                      </a:r>
                    </a:p>
                  </a:txBody>
                  <a:tcPr marL="6350" marR="6350" marT="6350" marB="0" anchor="b"/>
                </a:tc>
                <a:tc>
                  <a:txBody>
                    <a:bodyPr/>
                    <a:lstStyle/>
                    <a:p>
                      <a:pPr algn="ctr" fontAlgn="b"/>
                      <a:r>
                        <a:rPr lang="zh-TW" altLang="en-US" sz="1200" b="0" i="0" u="none" strike="noStrike">
                          <a:latin typeface="新細明體"/>
                        </a:rPr>
                        <a:t>二</a:t>
                      </a:r>
                    </a:p>
                  </a:txBody>
                  <a:tcPr marL="6350" marR="6350" marT="6350" marB="0" anchor="b"/>
                </a:tc>
                <a:tc>
                  <a:txBody>
                    <a:bodyPr/>
                    <a:lstStyle/>
                    <a:p>
                      <a:pPr algn="ctr" fontAlgn="b"/>
                      <a:r>
                        <a:rPr lang="en-US" altLang="zh-TW" sz="1200" b="0" i="0" u="none" strike="noStrike">
                          <a:latin typeface="新細明體"/>
                        </a:rPr>
                        <a:t>31</a:t>
                      </a:r>
                      <a:r>
                        <a:rPr lang="zh-TW" altLang="en-US" sz="1200" b="0" i="0" u="none" strike="noStrike">
                          <a:latin typeface="新細明體"/>
                        </a:rPr>
                        <a:t>秒</a:t>
                      </a:r>
                      <a:r>
                        <a:rPr lang="en-US" altLang="zh-TW" sz="1200" b="0" i="0" u="none" strike="noStrike">
                          <a:latin typeface="新細明體"/>
                        </a:rPr>
                        <a:t>32</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張勝諺</a:t>
                      </a:r>
                    </a:p>
                  </a:txBody>
                  <a:tcPr marL="6350" marR="6350" marT="6350" marB="0" anchor="b"/>
                </a:tc>
                <a:tc>
                  <a:txBody>
                    <a:bodyPr/>
                    <a:lstStyle/>
                    <a:p>
                      <a:endParaRPr lang="zh-TW" altLang="en-US"/>
                    </a:p>
                  </a:txBody>
                  <a:tcPr/>
                </a:tc>
                <a:tc>
                  <a:txBody>
                    <a:bodyPr/>
                    <a:lstStyle/>
                    <a:p>
                      <a:endParaRPr lang="zh-TW" altLang="en-US"/>
                    </a:p>
                  </a:txBody>
                  <a:tcPr/>
                </a:tc>
                <a:tc>
                  <a:txBody>
                    <a:bodyPr/>
                    <a:lstStyle/>
                    <a:p>
                      <a:endParaRPr lang="zh-TW" altLang="en-US"/>
                    </a:p>
                  </a:txBody>
                  <a:tcPr/>
                </a:tc>
              </a:tr>
              <a:tr h="370840">
                <a:tc>
                  <a:txBody>
                    <a:bodyPr/>
                    <a:lstStyle/>
                    <a:p>
                      <a:pPr algn="r" fontAlgn="b"/>
                      <a:r>
                        <a:rPr lang="zh-TW" altLang="en-US" sz="1200" b="0" i="0" u="none" strike="noStrike">
                          <a:latin typeface="新細明體"/>
                        </a:rPr>
                        <a:t>國男</a:t>
                      </a:r>
                      <a:r>
                        <a:rPr lang="en-US" altLang="zh-TW" sz="1200" b="0" i="0" u="none" strike="noStrike">
                          <a:latin typeface="新細明體"/>
                        </a:rPr>
                        <a:t>50</a:t>
                      </a:r>
                      <a:r>
                        <a:rPr lang="en-US" sz="1200" b="0" i="0" u="none" strike="noStrike">
                          <a:latin typeface="新細明體"/>
                        </a:rPr>
                        <a:t>M</a:t>
                      </a:r>
                      <a:r>
                        <a:rPr lang="zh-TW" altLang="en-US" sz="1200" b="0" i="0" u="none" strike="noStrike">
                          <a:latin typeface="新細明體"/>
                        </a:rPr>
                        <a:t>自由式</a:t>
                      </a:r>
                    </a:p>
                  </a:txBody>
                  <a:tcPr marL="6350" marR="6350" marT="6350" marB="0" anchor="b"/>
                </a:tc>
                <a:tc>
                  <a:txBody>
                    <a:bodyPr/>
                    <a:lstStyle/>
                    <a:p>
                      <a:pPr algn="ctr" fontAlgn="b"/>
                      <a:r>
                        <a:rPr lang="zh-TW" altLang="en-US" sz="1200" b="0" i="0" u="none" strike="noStrike">
                          <a:latin typeface="新細明體"/>
                        </a:rPr>
                        <a:t>三</a:t>
                      </a:r>
                    </a:p>
                  </a:txBody>
                  <a:tcPr marL="6350" marR="6350" marT="6350" marB="0" anchor="b"/>
                </a:tc>
                <a:tc>
                  <a:txBody>
                    <a:bodyPr/>
                    <a:lstStyle/>
                    <a:p>
                      <a:pPr algn="ctr" fontAlgn="b"/>
                      <a:r>
                        <a:rPr lang="en-US" altLang="zh-TW" sz="1200" b="0" i="0" u="none" strike="noStrike">
                          <a:latin typeface="新細明體"/>
                        </a:rPr>
                        <a:t>32</a:t>
                      </a:r>
                      <a:r>
                        <a:rPr lang="zh-TW" altLang="en-US" sz="1200" b="0" i="0" u="none" strike="noStrike">
                          <a:latin typeface="新細明體"/>
                        </a:rPr>
                        <a:t>秒</a:t>
                      </a:r>
                      <a:r>
                        <a:rPr lang="en-US" altLang="zh-TW" sz="1200" b="0" i="0" u="none" strike="noStrike">
                          <a:latin typeface="新細明體"/>
                        </a:rPr>
                        <a:t>58</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林旻丘</a:t>
                      </a:r>
                    </a:p>
                  </a:txBody>
                  <a:tcPr marL="6350" marR="6350" marT="6350" marB="0" anchor="b"/>
                </a:tc>
                <a:tc>
                  <a:txBody>
                    <a:bodyPr/>
                    <a:lstStyle/>
                    <a:p>
                      <a:endParaRPr lang="zh-TW" altLang="en-US"/>
                    </a:p>
                  </a:txBody>
                  <a:tcPr/>
                </a:tc>
                <a:tc>
                  <a:txBody>
                    <a:bodyPr/>
                    <a:lstStyle/>
                    <a:p>
                      <a:endParaRPr lang="zh-TW" altLang="en-US"/>
                    </a:p>
                  </a:txBody>
                  <a:tcPr/>
                </a:tc>
                <a:tc>
                  <a:txBody>
                    <a:bodyPr/>
                    <a:lstStyle/>
                    <a:p>
                      <a:endParaRPr lang="zh-TW" altLang="en-US"/>
                    </a:p>
                  </a:txBody>
                  <a:tcPr/>
                </a:tc>
              </a:tr>
              <a:tr h="370840">
                <a:tc>
                  <a:txBody>
                    <a:bodyPr/>
                    <a:lstStyle/>
                    <a:p>
                      <a:pPr algn="r" fontAlgn="b"/>
                      <a:r>
                        <a:rPr lang="zh-TW" altLang="en-US" sz="1200" b="0" i="0" u="none" strike="noStrike">
                          <a:latin typeface="新細明體"/>
                        </a:rPr>
                        <a:t>國女</a:t>
                      </a:r>
                      <a:r>
                        <a:rPr lang="en-US" altLang="zh-TW" sz="1200" b="0" i="0" u="none" strike="noStrike">
                          <a:latin typeface="新細明體"/>
                        </a:rPr>
                        <a:t>50</a:t>
                      </a:r>
                      <a:r>
                        <a:rPr lang="en-US" sz="1200" b="0" i="0" u="none" strike="noStrike">
                          <a:latin typeface="新細明體"/>
                        </a:rPr>
                        <a:t>M</a:t>
                      </a:r>
                      <a:r>
                        <a:rPr lang="zh-TW" altLang="en-US" sz="1200" b="0" i="0" u="none" strike="noStrike">
                          <a:latin typeface="新細明體"/>
                        </a:rPr>
                        <a:t>仰式</a:t>
                      </a:r>
                    </a:p>
                  </a:txBody>
                  <a:tcPr marL="6350" marR="6350" marT="6350" marB="0" anchor="b"/>
                </a:tc>
                <a:tc>
                  <a:txBody>
                    <a:bodyPr/>
                    <a:lstStyle/>
                    <a:p>
                      <a:pPr algn="ctr" fontAlgn="b"/>
                      <a:r>
                        <a:rPr lang="zh-TW" altLang="en-US" sz="1200" b="0" i="0" u="none" strike="noStrike">
                          <a:latin typeface="新細明體"/>
                        </a:rPr>
                        <a:t>三</a:t>
                      </a:r>
                    </a:p>
                  </a:txBody>
                  <a:tcPr marL="6350" marR="6350" marT="6350" marB="0" anchor="b"/>
                </a:tc>
                <a:tc>
                  <a:txBody>
                    <a:bodyPr/>
                    <a:lstStyle/>
                    <a:p>
                      <a:pPr algn="ctr" fontAlgn="b"/>
                      <a:r>
                        <a:rPr lang="en-US" altLang="zh-TW" sz="1200" b="0" i="0" u="none" strike="noStrike">
                          <a:latin typeface="新細明體"/>
                        </a:rPr>
                        <a:t>47</a:t>
                      </a:r>
                      <a:r>
                        <a:rPr lang="zh-TW" altLang="en-US" sz="1200" b="0" i="0" u="none" strike="noStrike">
                          <a:latin typeface="新細明體"/>
                        </a:rPr>
                        <a:t>秒</a:t>
                      </a:r>
                      <a:r>
                        <a:rPr lang="en-US" altLang="zh-TW" sz="1200" b="0" i="0" u="none" strike="noStrike">
                          <a:latin typeface="新細明體"/>
                        </a:rPr>
                        <a:t>73</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吳可謙</a:t>
                      </a:r>
                    </a:p>
                  </a:txBody>
                  <a:tcPr marL="6350" marR="6350" marT="6350" marB="0" anchor="b"/>
                </a:tc>
                <a:tc>
                  <a:txBody>
                    <a:bodyPr/>
                    <a:lstStyle/>
                    <a:p>
                      <a:endParaRPr lang="zh-TW" altLang="en-US"/>
                    </a:p>
                  </a:txBody>
                  <a:tcPr/>
                </a:tc>
                <a:tc>
                  <a:txBody>
                    <a:bodyPr/>
                    <a:lstStyle/>
                    <a:p>
                      <a:endParaRPr lang="zh-TW" altLang="en-US"/>
                    </a:p>
                  </a:txBody>
                  <a:tcPr/>
                </a:tc>
                <a:tc>
                  <a:txBody>
                    <a:bodyPr/>
                    <a:lstStyle/>
                    <a:p>
                      <a:endParaRPr lang="zh-TW" altLang="en-US"/>
                    </a:p>
                  </a:txBody>
                  <a:tcPr/>
                </a:tc>
              </a:tr>
              <a:tr h="370840">
                <a:tc>
                  <a:txBody>
                    <a:bodyPr/>
                    <a:lstStyle/>
                    <a:p>
                      <a:pPr algn="r" fontAlgn="b"/>
                      <a:r>
                        <a:rPr lang="zh-TW" altLang="en-US" sz="1200" b="0" i="0" u="none" strike="noStrike">
                          <a:latin typeface="新細明體"/>
                        </a:rPr>
                        <a:t>國女</a:t>
                      </a:r>
                      <a:r>
                        <a:rPr lang="en-US" altLang="zh-TW" sz="1200" b="0" i="0" u="none" strike="noStrike">
                          <a:latin typeface="新細明體"/>
                        </a:rPr>
                        <a:t>50</a:t>
                      </a:r>
                      <a:r>
                        <a:rPr lang="en-US" sz="1200" b="0" i="0" u="none" strike="noStrike">
                          <a:latin typeface="新細明體"/>
                        </a:rPr>
                        <a:t>M</a:t>
                      </a:r>
                      <a:r>
                        <a:rPr lang="zh-TW" altLang="en-US" sz="1200" b="0" i="0" u="none" strike="noStrike">
                          <a:latin typeface="新細明體"/>
                        </a:rPr>
                        <a:t>仰式</a:t>
                      </a:r>
                    </a:p>
                  </a:txBody>
                  <a:tcPr marL="6350" marR="6350" marT="6350" marB="0" anchor="b"/>
                </a:tc>
                <a:tc>
                  <a:txBody>
                    <a:bodyPr/>
                    <a:lstStyle/>
                    <a:p>
                      <a:pPr algn="ctr" fontAlgn="b"/>
                      <a:r>
                        <a:rPr lang="zh-TW" altLang="en-US" sz="1200" b="0" i="0" u="none" strike="noStrike">
                          <a:latin typeface="新細明體"/>
                        </a:rPr>
                        <a:t>五</a:t>
                      </a:r>
                    </a:p>
                  </a:txBody>
                  <a:tcPr marL="6350" marR="6350" marT="6350" marB="0" anchor="b"/>
                </a:tc>
                <a:tc>
                  <a:txBody>
                    <a:bodyPr/>
                    <a:lstStyle/>
                    <a:p>
                      <a:pPr algn="ctr" fontAlgn="b"/>
                      <a:r>
                        <a:rPr lang="en-US" altLang="zh-TW" sz="1200" b="0" i="0" u="none" strike="noStrike">
                          <a:latin typeface="新細明體"/>
                        </a:rPr>
                        <a:t>57</a:t>
                      </a:r>
                      <a:r>
                        <a:rPr lang="zh-TW" altLang="en-US" sz="1200" b="0" i="0" u="none" strike="noStrike">
                          <a:latin typeface="新細明體"/>
                        </a:rPr>
                        <a:t>秒</a:t>
                      </a:r>
                      <a:r>
                        <a:rPr lang="en-US" altLang="zh-TW" sz="1200" b="0" i="0" u="none" strike="noStrike">
                          <a:latin typeface="新細明體"/>
                        </a:rPr>
                        <a:t>03</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林家宜</a:t>
                      </a:r>
                    </a:p>
                  </a:txBody>
                  <a:tcPr marL="6350" marR="6350" marT="6350" marB="0" anchor="b"/>
                </a:tc>
                <a:tc>
                  <a:txBody>
                    <a:bodyPr/>
                    <a:lstStyle/>
                    <a:p>
                      <a:endParaRPr lang="zh-TW" altLang="en-US"/>
                    </a:p>
                  </a:txBody>
                  <a:tcPr/>
                </a:tc>
                <a:tc>
                  <a:txBody>
                    <a:bodyPr/>
                    <a:lstStyle/>
                    <a:p>
                      <a:endParaRPr lang="zh-TW" altLang="en-US"/>
                    </a:p>
                  </a:txBody>
                  <a:tcPr/>
                </a:tc>
                <a:tc>
                  <a:txBody>
                    <a:bodyPr/>
                    <a:lstStyle/>
                    <a:p>
                      <a:endParaRPr lang="zh-TW" altLang="en-US"/>
                    </a:p>
                  </a:txBody>
                  <a:tcPr/>
                </a:tc>
              </a:tr>
              <a:tr h="370840">
                <a:tc>
                  <a:txBody>
                    <a:bodyPr/>
                    <a:lstStyle/>
                    <a:p>
                      <a:pPr algn="r" fontAlgn="b"/>
                      <a:r>
                        <a:rPr lang="zh-TW" altLang="en-US" sz="1200" b="0" i="0" u="none" strike="noStrike">
                          <a:latin typeface="新細明體"/>
                        </a:rPr>
                        <a:t>國女</a:t>
                      </a:r>
                      <a:r>
                        <a:rPr lang="en-US" altLang="zh-TW" sz="1200" b="0" i="0" u="none" strike="noStrike">
                          <a:latin typeface="新細明體"/>
                        </a:rPr>
                        <a:t>50</a:t>
                      </a:r>
                      <a:r>
                        <a:rPr lang="en-US" sz="1200" b="0" i="0" u="none" strike="noStrike">
                          <a:latin typeface="新細明體"/>
                        </a:rPr>
                        <a:t>M</a:t>
                      </a:r>
                      <a:r>
                        <a:rPr lang="zh-TW" altLang="en-US" sz="1200" b="0" i="0" u="none" strike="noStrike">
                          <a:latin typeface="新細明體"/>
                        </a:rPr>
                        <a:t>仰式</a:t>
                      </a:r>
                    </a:p>
                  </a:txBody>
                  <a:tcPr marL="6350" marR="6350" marT="6350" marB="0" anchor="b"/>
                </a:tc>
                <a:tc>
                  <a:txBody>
                    <a:bodyPr/>
                    <a:lstStyle/>
                    <a:p>
                      <a:pPr algn="ctr" fontAlgn="b"/>
                      <a:r>
                        <a:rPr lang="zh-TW" altLang="en-US" sz="1200" b="0" i="0" u="none" strike="noStrike">
                          <a:latin typeface="新細明體"/>
                        </a:rPr>
                        <a:t>六</a:t>
                      </a:r>
                    </a:p>
                  </a:txBody>
                  <a:tcPr marL="6350" marR="6350" marT="6350" marB="0" anchor="b"/>
                </a:tc>
                <a:tc>
                  <a:txBody>
                    <a:bodyPr/>
                    <a:lstStyle/>
                    <a:p>
                      <a:pPr algn="ctr" fontAlgn="b"/>
                      <a:r>
                        <a:rPr lang="en-US" altLang="zh-TW" sz="1200" b="0" i="0" u="none" strike="noStrike">
                          <a:latin typeface="新細明體"/>
                        </a:rPr>
                        <a:t>1</a:t>
                      </a:r>
                      <a:r>
                        <a:rPr lang="zh-TW" altLang="en-US" sz="1200" b="0" i="0" u="none" strike="noStrike">
                          <a:latin typeface="新細明體"/>
                        </a:rPr>
                        <a:t>分</a:t>
                      </a:r>
                      <a:r>
                        <a:rPr lang="en-US" altLang="zh-TW" sz="1200" b="0" i="0" u="none" strike="noStrike">
                          <a:latin typeface="新細明體"/>
                        </a:rPr>
                        <a:t>01</a:t>
                      </a:r>
                      <a:r>
                        <a:rPr lang="zh-TW" altLang="en-US" sz="1200" b="0" i="0" u="none" strike="noStrike">
                          <a:latin typeface="新細明體"/>
                        </a:rPr>
                        <a:t>秒</a:t>
                      </a:r>
                      <a:r>
                        <a:rPr lang="en-US" altLang="zh-TW" sz="1200" b="0" i="0" u="none" strike="noStrike">
                          <a:latin typeface="新細明體"/>
                        </a:rPr>
                        <a:t>13</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張舒晴</a:t>
                      </a:r>
                    </a:p>
                  </a:txBody>
                  <a:tcPr marL="6350" marR="6350" marT="6350" marB="0" anchor="b"/>
                </a:tc>
                <a:tc>
                  <a:txBody>
                    <a:bodyPr/>
                    <a:lstStyle/>
                    <a:p>
                      <a:endParaRPr lang="zh-TW" altLang="en-US"/>
                    </a:p>
                  </a:txBody>
                  <a:tcPr/>
                </a:tc>
                <a:tc>
                  <a:txBody>
                    <a:bodyPr/>
                    <a:lstStyle/>
                    <a:p>
                      <a:endParaRPr lang="zh-TW" altLang="en-US"/>
                    </a:p>
                  </a:txBody>
                  <a:tcPr/>
                </a:tc>
                <a:tc>
                  <a:txBody>
                    <a:bodyPr/>
                    <a:lstStyle/>
                    <a:p>
                      <a:endParaRPr lang="zh-TW" altLang="en-US"/>
                    </a:p>
                  </a:txBody>
                  <a:tcPr/>
                </a:tc>
              </a:tr>
              <a:tr h="370840">
                <a:tc>
                  <a:txBody>
                    <a:bodyPr/>
                    <a:lstStyle/>
                    <a:p>
                      <a:pPr algn="r" fontAlgn="b"/>
                      <a:r>
                        <a:rPr lang="zh-TW" altLang="en-US" sz="1200" b="0" i="0" u="none" strike="noStrike">
                          <a:latin typeface="新細明體"/>
                        </a:rPr>
                        <a:t>國男</a:t>
                      </a:r>
                      <a:r>
                        <a:rPr lang="en-US" altLang="zh-TW" sz="1200" b="0" i="0" u="none" strike="noStrike">
                          <a:latin typeface="新細明體"/>
                        </a:rPr>
                        <a:t>50</a:t>
                      </a:r>
                      <a:r>
                        <a:rPr lang="en-US" sz="1200" b="0" i="0" u="none" strike="noStrike">
                          <a:latin typeface="新細明體"/>
                        </a:rPr>
                        <a:t>M</a:t>
                      </a:r>
                      <a:r>
                        <a:rPr lang="zh-TW" altLang="en-US" sz="1200" b="0" i="0" u="none" strike="noStrike">
                          <a:latin typeface="新細明體"/>
                        </a:rPr>
                        <a:t>仰式</a:t>
                      </a:r>
                    </a:p>
                  </a:txBody>
                  <a:tcPr marL="6350" marR="6350" marT="6350" marB="0" anchor="b"/>
                </a:tc>
                <a:tc>
                  <a:txBody>
                    <a:bodyPr/>
                    <a:lstStyle/>
                    <a:p>
                      <a:pPr algn="ctr" fontAlgn="b"/>
                      <a:r>
                        <a:rPr lang="zh-TW" altLang="en-US" sz="1200" b="0" i="0" u="none" strike="noStrike">
                          <a:latin typeface="新細明體"/>
                        </a:rPr>
                        <a:t>二</a:t>
                      </a:r>
                    </a:p>
                  </a:txBody>
                  <a:tcPr marL="6350" marR="6350" marT="6350" marB="0" anchor="b"/>
                </a:tc>
                <a:tc>
                  <a:txBody>
                    <a:bodyPr/>
                    <a:lstStyle/>
                    <a:p>
                      <a:pPr algn="ctr" fontAlgn="b"/>
                      <a:r>
                        <a:rPr lang="en-US" altLang="zh-TW" sz="1200" b="0" i="0" u="none" strike="noStrike">
                          <a:latin typeface="新細明體"/>
                        </a:rPr>
                        <a:t>44</a:t>
                      </a:r>
                      <a:r>
                        <a:rPr lang="zh-TW" altLang="en-US" sz="1200" b="0" i="0" u="none" strike="noStrike">
                          <a:latin typeface="新細明體"/>
                        </a:rPr>
                        <a:t>秒</a:t>
                      </a:r>
                      <a:r>
                        <a:rPr lang="en-US" altLang="zh-TW" sz="1200" b="0" i="0" u="none" strike="noStrike">
                          <a:latin typeface="新細明體"/>
                        </a:rPr>
                        <a:t>55</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林昱丘</a:t>
                      </a:r>
                    </a:p>
                  </a:txBody>
                  <a:tcPr marL="6350" marR="6350" marT="6350" marB="0" anchor="b"/>
                </a:tc>
                <a:tc>
                  <a:txBody>
                    <a:bodyPr/>
                    <a:lstStyle/>
                    <a:p>
                      <a:endParaRPr lang="zh-TW" altLang="en-US"/>
                    </a:p>
                  </a:txBody>
                  <a:tcPr/>
                </a:tc>
                <a:tc>
                  <a:txBody>
                    <a:bodyPr/>
                    <a:lstStyle/>
                    <a:p>
                      <a:endParaRPr lang="zh-TW" altLang="en-US"/>
                    </a:p>
                  </a:txBody>
                  <a:tcPr/>
                </a:tc>
                <a:tc>
                  <a:txBody>
                    <a:bodyPr/>
                    <a:lstStyle/>
                    <a:p>
                      <a:endParaRPr lang="zh-TW" altLang="en-US"/>
                    </a:p>
                  </a:txBody>
                  <a:tcPr/>
                </a:tc>
              </a:tr>
              <a:tr h="370840">
                <a:tc>
                  <a:txBody>
                    <a:bodyPr/>
                    <a:lstStyle/>
                    <a:p>
                      <a:pPr algn="r" fontAlgn="b"/>
                      <a:r>
                        <a:rPr lang="zh-TW" altLang="en-US" sz="1200" b="0" i="0" u="none" strike="noStrike">
                          <a:latin typeface="新細明體"/>
                        </a:rPr>
                        <a:t>國女</a:t>
                      </a:r>
                      <a:r>
                        <a:rPr lang="en-US" altLang="zh-TW" sz="1200" b="0" i="0" u="none" strike="noStrike">
                          <a:latin typeface="新細明體"/>
                        </a:rPr>
                        <a:t>200</a:t>
                      </a:r>
                      <a:r>
                        <a:rPr lang="en-US" sz="1200" b="0" i="0" u="none" strike="noStrike">
                          <a:latin typeface="新細明體"/>
                        </a:rPr>
                        <a:t>M</a:t>
                      </a:r>
                      <a:r>
                        <a:rPr lang="zh-TW" altLang="en-US" sz="1200" b="0" i="0" u="none" strike="noStrike">
                          <a:latin typeface="新細明體"/>
                        </a:rPr>
                        <a:t>蛙式</a:t>
                      </a:r>
                    </a:p>
                  </a:txBody>
                  <a:tcPr marL="6350" marR="6350" marT="6350" marB="0" anchor="b"/>
                </a:tc>
                <a:tc>
                  <a:txBody>
                    <a:bodyPr/>
                    <a:lstStyle/>
                    <a:p>
                      <a:pPr algn="ctr" fontAlgn="b"/>
                      <a:r>
                        <a:rPr lang="zh-TW" altLang="en-US" sz="1200" b="0" i="0" u="none" strike="noStrike">
                          <a:latin typeface="新細明體"/>
                        </a:rPr>
                        <a:t>三</a:t>
                      </a:r>
                    </a:p>
                  </a:txBody>
                  <a:tcPr marL="6350" marR="6350" marT="6350" marB="0" anchor="b"/>
                </a:tc>
                <a:tc>
                  <a:txBody>
                    <a:bodyPr/>
                    <a:lstStyle/>
                    <a:p>
                      <a:pPr algn="ctr" fontAlgn="b"/>
                      <a:r>
                        <a:rPr lang="en-US" altLang="zh-TW" sz="1200" b="0" i="0" u="none" strike="noStrike">
                          <a:latin typeface="新細明體"/>
                        </a:rPr>
                        <a:t>4</a:t>
                      </a:r>
                      <a:r>
                        <a:rPr lang="zh-TW" altLang="en-US" sz="1200" b="0" i="0" u="none" strike="noStrike">
                          <a:latin typeface="新細明體"/>
                        </a:rPr>
                        <a:t>分</a:t>
                      </a:r>
                      <a:r>
                        <a:rPr lang="en-US" altLang="zh-TW" sz="1200" b="0" i="0" u="none" strike="noStrike">
                          <a:latin typeface="新細明體"/>
                        </a:rPr>
                        <a:t>19</a:t>
                      </a:r>
                      <a:r>
                        <a:rPr lang="zh-TW" altLang="en-US" sz="1200" b="0" i="0" u="none" strike="noStrike">
                          <a:latin typeface="新細明體"/>
                        </a:rPr>
                        <a:t>秒</a:t>
                      </a:r>
                      <a:r>
                        <a:rPr lang="en-US" altLang="zh-TW" sz="1200" b="0" i="0" u="none" strike="noStrike">
                          <a:latin typeface="新細明體"/>
                        </a:rPr>
                        <a:t>29</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林恩妤</a:t>
                      </a:r>
                    </a:p>
                  </a:txBody>
                  <a:tcPr marL="6350" marR="6350" marT="6350" marB="0" anchor="b"/>
                </a:tc>
                <a:tc>
                  <a:txBody>
                    <a:bodyPr/>
                    <a:lstStyle/>
                    <a:p>
                      <a:endParaRPr lang="zh-TW" altLang="en-US"/>
                    </a:p>
                  </a:txBody>
                  <a:tcPr/>
                </a:tc>
                <a:tc>
                  <a:txBody>
                    <a:bodyPr/>
                    <a:lstStyle/>
                    <a:p>
                      <a:endParaRPr lang="zh-TW" altLang="en-US"/>
                    </a:p>
                  </a:txBody>
                  <a:tcPr/>
                </a:tc>
                <a:tc>
                  <a:txBody>
                    <a:bodyPr/>
                    <a:lstStyle/>
                    <a:p>
                      <a:endParaRPr lang="zh-TW" altLang="en-US"/>
                    </a:p>
                  </a:txBody>
                  <a:tcPr/>
                </a:tc>
              </a:tr>
              <a:tr h="370840">
                <a:tc>
                  <a:txBody>
                    <a:bodyPr/>
                    <a:lstStyle/>
                    <a:p>
                      <a:pPr algn="r" fontAlgn="b"/>
                      <a:r>
                        <a:rPr lang="zh-TW" altLang="en-US" sz="1200" b="0" i="0" u="none" strike="noStrike">
                          <a:latin typeface="新細明體"/>
                        </a:rPr>
                        <a:t>國女</a:t>
                      </a:r>
                      <a:r>
                        <a:rPr lang="en-US" altLang="zh-TW" sz="1200" b="0" i="0" u="none" strike="noStrike">
                          <a:latin typeface="新細明體"/>
                        </a:rPr>
                        <a:t>200</a:t>
                      </a:r>
                      <a:r>
                        <a:rPr lang="en-US" sz="1200" b="0" i="0" u="none" strike="noStrike">
                          <a:latin typeface="新細明體"/>
                        </a:rPr>
                        <a:t>M</a:t>
                      </a:r>
                      <a:r>
                        <a:rPr lang="zh-TW" altLang="en-US" sz="1200" b="0" i="0" u="none" strike="noStrike">
                          <a:latin typeface="新細明體"/>
                        </a:rPr>
                        <a:t>蛙式</a:t>
                      </a:r>
                    </a:p>
                  </a:txBody>
                  <a:tcPr marL="6350" marR="6350" marT="6350" marB="0" anchor="b"/>
                </a:tc>
                <a:tc>
                  <a:txBody>
                    <a:bodyPr/>
                    <a:lstStyle/>
                    <a:p>
                      <a:pPr algn="ctr" fontAlgn="b"/>
                      <a:r>
                        <a:rPr lang="zh-TW" altLang="en-US" sz="1200" b="0" i="0" u="none" strike="noStrike">
                          <a:latin typeface="新細明體"/>
                        </a:rPr>
                        <a:t>四</a:t>
                      </a:r>
                    </a:p>
                  </a:txBody>
                  <a:tcPr marL="6350" marR="6350" marT="6350" marB="0" anchor="b"/>
                </a:tc>
                <a:tc>
                  <a:txBody>
                    <a:bodyPr/>
                    <a:lstStyle/>
                    <a:p>
                      <a:pPr algn="ctr" fontAlgn="b"/>
                      <a:r>
                        <a:rPr lang="en-US" altLang="zh-TW" sz="1200" b="0" i="0" u="none" strike="noStrike">
                          <a:latin typeface="新細明體"/>
                        </a:rPr>
                        <a:t>4</a:t>
                      </a:r>
                      <a:r>
                        <a:rPr lang="zh-TW" altLang="en-US" sz="1200" b="0" i="0" u="none" strike="noStrike">
                          <a:latin typeface="新細明體"/>
                        </a:rPr>
                        <a:t>分</a:t>
                      </a:r>
                      <a:r>
                        <a:rPr lang="en-US" altLang="zh-TW" sz="1200" b="0" i="0" u="none" strike="noStrike">
                          <a:latin typeface="新細明體"/>
                        </a:rPr>
                        <a:t>32</a:t>
                      </a:r>
                      <a:r>
                        <a:rPr lang="zh-TW" altLang="en-US" sz="1200" b="0" i="0" u="none" strike="noStrike">
                          <a:latin typeface="新細明體"/>
                        </a:rPr>
                        <a:t>秒</a:t>
                      </a:r>
                      <a:r>
                        <a:rPr lang="en-US" altLang="zh-TW" sz="1200" b="0" i="0" u="none" strike="noStrike">
                          <a:latin typeface="新細明體"/>
                        </a:rPr>
                        <a:t>49</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dirty="0">
                          <a:latin typeface="新細明體"/>
                        </a:rPr>
                        <a:t>蔡雅如</a:t>
                      </a:r>
                    </a:p>
                  </a:txBody>
                  <a:tcPr marL="6350" marR="6350" marT="6350" marB="0" anchor="b"/>
                </a:tc>
                <a:tc>
                  <a:txBody>
                    <a:bodyPr/>
                    <a:lstStyle/>
                    <a:p>
                      <a:endParaRPr lang="zh-TW" altLang="en-US"/>
                    </a:p>
                  </a:txBody>
                  <a:tcPr/>
                </a:tc>
                <a:tc>
                  <a:txBody>
                    <a:bodyPr/>
                    <a:lstStyle/>
                    <a:p>
                      <a:endParaRPr lang="zh-TW" altLang="en-US"/>
                    </a:p>
                  </a:txBody>
                  <a:tcPr/>
                </a:tc>
                <a:tc>
                  <a:txBody>
                    <a:bodyPr/>
                    <a:lstStyle/>
                    <a:p>
                      <a:endParaRPr lang="zh-TW" altLang="en-US"/>
                    </a:p>
                  </a:txBody>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104</a:t>
            </a:r>
            <a:r>
              <a:rPr lang="zh-TW" altLang="en-US" dirty="0" smtClean="0"/>
              <a:t>年宜蘭縣中小學游泳錦標賽成績</a:t>
            </a:r>
            <a:r>
              <a:rPr lang="en-US" altLang="zh-TW" dirty="0" smtClean="0"/>
              <a:t>!</a:t>
            </a:r>
            <a:r>
              <a:rPr lang="zh-TW" altLang="en-US" dirty="0" smtClean="0"/>
              <a:t>　</a:t>
            </a:r>
            <a:endParaRPr lang="zh-TW" altLang="en-US" dirty="0"/>
          </a:p>
        </p:txBody>
      </p:sp>
      <p:graphicFrame>
        <p:nvGraphicFramePr>
          <p:cNvPr id="5" name="內容版面配置區 4"/>
          <p:cNvGraphicFramePr>
            <a:graphicFrameLocks noGrp="1"/>
          </p:cNvGraphicFramePr>
          <p:nvPr>
            <p:ph idx="1"/>
          </p:nvPr>
        </p:nvGraphicFramePr>
        <p:xfrm>
          <a:off x="395536" y="1278890"/>
          <a:ext cx="8229600" cy="5579110"/>
        </p:xfrm>
        <a:graphic>
          <a:graphicData uri="http://schemas.openxmlformats.org/drawingml/2006/table">
            <a:tbl>
              <a:tblPr firstRow="1" bandRow="1">
                <a:tableStyleId>{5C22544A-7EE6-4342-B048-85BDC9FD1C3A}</a:tableStyleId>
              </a:tblPr>
              <a:tblGrid>
                <a:gridCol w="1028700"/>
                <a:gridCol w="1028700"/>
                <a:gridCol w="1028700"/>
                <a:gridCol w="1028700"/>
                <a:gridCol w="1028700"/>
                <a:gridCol w="1028700"/>
                <a:gridCol w="1028700"/>
                <a:gridCol w="1028700"/>
              </a:tblGrid>
              <a:tr h="370840">
                <a:tc>
                  <a:txBody>
                    <a:bodyPr/>
                    <a:lstStyle/>
                    <a:p>
                      <a:pPr algn="r" fontAlgn="b"/>
                      <a:r>
                        <a:rPr lang="zh-TW" altLang="en-US" sz="1200" b="0" i="0" u="none" strike="noStrike" dirty="0">
                          <a:latin typeface="新細明體"/>
                        </a:rPr>
                        <a:t>國男</a:t>
                      </a:r>
                      <a:r>
                        <a:rPr lang="en-US" altLang="zh-TW" sz="1200" b="0" i="0" u="none" strike="noStrike" dirty="0">
                          <a:latin typeface="新細明體"/>
                        </a:rPr>
                        <a:t>200</a:t>
                      </a:r>
                      <a:r>
                        <a:rPr lang="en-US" sz="1200" b="0" i="0" u="none" strike="noStrike" dirty="0">
                          <a:latin typeface="新細明體"/>
                        </a:rPr>
                        <a:t>M</a:t>
                      </a:r>
                      <a:r>
                        <a:rPr lang="zh-TW" altLang="en-US" sz="1200" b="0" i="0" u="none" strike="noStrike" dirty="0">
                          <a:latin typeface="新細明體"/>
                        </a:rPr>
                        <a:t>自由式</a:t>
                      </a:r>
                    </a:p>
                  </a:txBody>
                  <a:tcPr marL="6350" marR="6350" marT="6350" marB="0" anchor="b"/>
                </a:tc>
                <a:tc>
                  <a:txBody>
                    <a:bodyPr/>
                    <a:lstStyle/>
                    <a:p>
                      <a:pPr algn="ctr" fontAlgn="b"/>
                      <a:r>
                        <a:rPr lang="zh-TW" altLang="en-US" sz="1200" b="0" i="0" u="none" strike="noStrike">
                          <a:latin typeface="新細明體"/>
                        </a:rPr>
                        <a:t>二</a:t>
                      </a:r>
                    </a:p>
                  </a:txBody>
                  <a:tcPr marL="6350" marR="6350" marT="6350" marB="0" anchor="b"/>
                </a:tc>
                <a:tc>
                  <a:txBody>
                    <a:bodyPr/>
                    <a:lstStyle/>
                    <a:p>
                      <a:pPr algn="ctr" fontAlgn="b"/>
                      <a:r>
                        <a:rPr lang="en-US" altLang="zh-TW" sz="1200" b="0" i="0" u="none" strike="noStrike">
                          <a:latin typeface="新細明體"/>
                        </a:rPr>
                        <a:t>2</a:t>
                      </a:r>
                      <a:r>
                        <a:rPr lang="zh-TW" altLang="en-US" sz="1200" b="0" i="0" u="none" strike="noStrike">
                          <a:latin typeface="新細明體"/>
                        </a:rPr>
                        <a:t>分</a:t>
                      </a:r>
                      <a:r>
                        <a:rPr lang="en-US" altLang="zh-TW" sz="1200" b="0" i="0" u="none" strike="noStrike">
                          <a:latin typeface="新細明體"/>
                        </a:rPr>
                        <a:t>48</a:t>
                      </a:r>
                      <a:r>
                        <a:rPr lang="zh-TW" altLang="en-US" sz="1200" b="0" i="0" u="none" strike="noStrike">
                          <a:latin typeface="新細明體"/>
                        </a:rPr>
                        <a:t>秒</a:t>
                      </a:r>
                      <a:r>
                        <a:rPr lang="en-US" altLang="zh-TW" sz="1200" b="0" i="0" u="none" strike="noStrike">
                          <a:latin typeface="新細明體"/>
                        </a:rPr>
                        <a:t>23</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張勝諺</a:t>
                      </a: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r>
              <a:tr h="370840">
                <a:tc>
                  <a:txBody>
                    <a:bodyPr/>
                    <a:lstStyle/>
                    <a:p>
                      <a:pPr algn="r" fontAlgn="b"/>
                      <a:r>
                        <a:rPr lang="zh-TW" altLang="en-US" sz="1200" b="0" i="0" u="none" strike="noStrike">
                          <a:latin typeface="新細明體"/>
                        </a:rPr>
                        <a:t>國男</a:t>
                      </a:r>
                      <a:r>
                        <a:rPr lang="en-US" altLang="zh-TW" sz="1200" b="0" i="0" u="none" strike="noStrike">
                          <a:latin typeface="新細明體"/>
                        </a:rPr>
                        <a:t>400</a:t>
                      </a:r>
                      <a:r>
                        <a:rPr lang="en-US" sz="1200" b="0" i="0" u="none" strike="noStrike">
                          <a:latin typeface="新細明體"/>
                        </a:rPr>
                        <a:t>m</a:t>
                      </a:r>
                      <a:r>
                        <a:rPr lang="zh-TW" altLang="en-US" sz="1200" b="0" i="0" u="none" strike="noStrike">
                          <a:latin typeface="新細明體"/>
                        </a:rPr>
                        <a:t>自由式</a:t>
                      </a:r>
                    </a:p>
                  </a:txBody>
                  <a:tcPr marL="6350" marR="6350" marT="6350" marB="0" anchor="b"/>
                </a:tc>
                <a:tc>
                  <a:txBody>
                    <a:bodyPr/>
                    <a:lstStyle/>
                    <a:p>
                      <a:pPr algn="ctr" fontAlgn="b"/>
                      <a:r>
                        <a:rPr lang="zh-TW" altLang="en-US" sz="1200" b="0" i="0" u="none" strike="noStrike">
                          <a:latin typeface="新細明體"/>
                        </a:rPr>
                        <a:t>六</a:t>
                      </a:r>
                    </a:p>
                  </a:txBody>
                  <a:tcPr marL="6350" marR="6350" marT="6350" marB="0" anchor="b"/>
                </a:tc>
                <a:tc>
                  <a:txBody>
                    <a:bodyPr/>
                    <a:lstStyle/>
                    <a:p>
                      <a:pPr algn="ctr" fontAlgn="b"/>
                      <a:r>
                        <a:rPr lang="en-US" altLang="zh-TW" sz="1200" b="0" i="0" u="none" strike="noStrike">
                          <a:latin typeface="新細明體"/>
                        </a:rPr>
                        <a:t>8</a:t>
                      </a:r>
                      <a:r>
                        <a:rPr lang="zh-TW" altLang="en-US" sz="1200" b="0" i="0" u="none" strike="noStrike">
                          <a:latin typeface="新細明體"/>
                        </a:rPr>
                        <a:t>分</a:t>
                      </a:r>
                      <a:r>
                        <a:rPr lang="en-US" altLang="zh-TW" sz="1200" b="0" i="0" u="none" strike="noStrike">
                          <a:latin typeface="新細明體"/>
                        </a:rPr>
                        <a:t>00</a:t>
                      </a:r>
                      <a:r>
                        <a:rPr lang="zh-TW" altLang="en-US" sz="1200" b="0" i="0" u="none" strike="noStrike">
                          <a:latin typeface="新細明體"/>
                        </a:rPr>
                        <a:t>秒</a:t>
                      </a:r>
                      <a:r>
                        <a:rPr lang="en-US" altLang="zh-TW" sz="1200" b="0" i="0" u="none" strike="noStrike">
                          <a:latin typeface="新細明體"/>
                        </a:rPr>
                        <a:t>03</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廖偉成</a:t>
                      </a: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r>
              <a:tr h="370840">
                <a:tc>
                  <a:txBody>
                    <a:bodyPr/>
                    <a:lstStyle/>
                    <a:p>
                      <a:pPr algn="r" fontAlgn="b"/>
                      <a:r>
                        <a:rPr lang="zh-TW" altLang="en-US" sz="1200" b="0" i="0" u="none" strike="noStrike">
                          <a:latin typeface="新細明體"/>
                        </a:rPr>
                        <a:t>國女</a:t>
                      </a:r>
                      <a:r>
                        <a:rPr lang="en-US" altLang="zh-TW" sz="1200" b="0" i="0" u="none" strike="noStrike">
                          <a:latin typeface="新細明體"/>
                        </a:rPr>
                        <a:t>100</a:t>
                      </a:r>
                      <a:r>
                        <a:rPr lang="en-US" sz="1200" b="0" i="0" u="none" strike="noStrike">
                          <a:latin typeface="新細明體"/>
                        </a:rPr>
                        <a:t>m</a:t>
                      </a:r>
                      <a:r>
                        <a:rPr lang="zh-TW" altLang="en-US" sz="1200" b="0" i="0" u="none" strike="noStrike">
                          <a:latin typeface="新細明體"/>
                        </a:rPr>
                        <a:t>蛙式</a:t>
                      </a:r>
                    </a:p>
                  </a:txBody>
                  <a:tcPr marL="6350" marR="6350" marT="6350" marB="0" anchor="b"/>
                </a:tc>
                <a:tc>
                  <a:txBody>
                    <a:bodyPr/>
                    <a:lstStyle/>
                    <a:p>
                      <a:pPr algn="ctr" fontAlgn="b"/>
                      <a:r>
                        <a:rPr lang="zh-TW" altLang="en-US" sz="1200" b="0" i="0" u="none" strike="noStrike">
                          <a:latin typeface="新細明體"/>
                        </a:rPr>
                        <a:t>一</a:t>
                      </a:r>
                    </a:p>
                  </a:txBody>
                  <a:tcPr marL="6350" marR="6350" marT="6350" marB="0" anchor="b"/>
                </a:tc>
                <a:tc>
                  <a:txBody>
                    <a:bodyPr/>
                    <a:lstStyle/>
                    <a:p>
                      <a:pPr algn="ctr" fontAlgn="b"/>
                      <a:r>
                        <a:rPr lang="en-US" altLang="zh-TW" sz="1200" b="0" i="0" u="none" strike="noStrike">
                          <a:latin typeface="新細明體"/>
                        </a:rPr>
                        <a:t>1</a:t>
                      </a:r>
                      <a:r>
                        <a:rPr lang="zh-TW" altLang="en-US" sz="1200" b="0" i="0" u="none" strike="noStrike">
                          <a:latin typeface="新細明體"/>
                        </a:rPr>
                        <a:t>分</a:t>
                      </a:r>
                      <a:r>
                        <a:rPr lang="en-US" altLang="zh-TW" sz="1200" b="0" i="0" u="none" strike="noStrike">
                          <a:latin typeface="新細明體"/>
                        </a:rPr>
                        <a:t>37</a:t>
                      </a:r>
                      <a:r>
                        <a:rPr lang="zh-TW" altLang="en-US" sz="1200" b="0" i="0" u="none" strike="noStrike">
                          <a:latin typeface="新細明體"/>
                        </a:rPr>
                        <a:t>秒</a:t>
                      </a:r>
                      <a:r>
                        <a:rPr lang="en-US" altLang="zh-TW" sz="1200" b="0" i="0" u="none" strike="noStrike">
                          <a:latin typeface="新細明體"/>
                        </a:rPr>
                        <a:t>30</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陳琁</a:t>
                      </a: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r>
              <a:tr h="370840">
                <a:tc>
                  <a:txBody>
                    <a:bodyPr/>
                    <a:lstStyle/>
                    <a:p>
                      <a:pPr algn="r" fontAlgn="b"/>
                      <a:r>
                        <a:rPr lang="zh-TW" altLang="en-US" sz="1200" b="0" i="0" u="none" strike="noStrike">
                          <a:latin typeface="新細明體"/>
                        </a:rPr>
                        <a:t>國女</a:t>
                      </a:r>
                      <a:r>
                        <a:rPr lang="en-US" altLang="zh-TW" sz="1200" b="0" i="0" u="none" strike="noStrike">
                          <a:latin typeface="新細明體"/>
                        </a:rPr>
                        <a:t>100</a:t>
                      </a:r>
                      <a:r>
                        <a:rPr lang="en-US" sz="1200" b="0" i="0" u="none" strike="noStrike">
                          <a:latin typeface="新細明體"/>
                        </a:rPr>
                        <a:t>m</a:t>
                      </a:r>
                      <a:r>
                        <a:rPr lang="zh-TW" altLang="en-US" sz="1200" b="0" i="0" u="none" strike="noStrike">
                          <a:latin typeface="新細明體"/>
                        </a:rPr>
                        <a:t>蛙式</a:t>
                      </a:r>
                    </a:p>
                  </a:txBody>
                  <a:tcPr marL="6350" marR="6350" marT="6350" marB="0" anchor="b"/>
                </a:tc>
                <a:tc>
                  <a:txBody>
                    <a:bodyPr/>
                    <a:lstStyle/>
                    <a:p>
                      <a:pPr algn="ctr" fontAlgn="b"/>
                      <a:r>
                        <a:rPr lang="zh-TW" altLang="en-US" sz="1200" b="0" i="0" u="none" strike="noStrike">
                          <a:latin typeface="新細明體"/>
                        </a:rPr>
                        <a:t>五</a:t>
                      </a:r>
                    </a:p>
                  </a:txBody>
                  <a:tcPr marL="6350" marR="6350" marT="6350" marB="0" anchor="b"/>
                </a:tc>
                <a:tc>
                  <a:txBody>
                    <a:bodyPr/>
                    <a:lstStyle/>
                    <a:p>
                      <a:pPr algn="ctr" fontAlgn="b"/>
                      <a:r>
                        <a:rPr lang="en-US" altLang="zh-TW" sz="1200" b="0" i="0" u="none" strike="noStrike">
                          <a:latin typeface="新細明體"/>
                        </a:rPr>
                        <a:t>1</a:t>
                      </a:r>
                      <a:r>
                        <a:rPr lang="zh-TW" altLang="en-US" sz="1200" b="0" i="0" u="none" strike="noStrike">
                          <a:latin typeface="新細明體"/>
                        </a:rPr>
                        <a:t>分</a:t>
                      </a:r>
                      <a:r>
                        <a:rPr lang="en-US" altLang="zh-TW" sz="1200" b="0" i="0" u="none" strike="noStrike">
                          <a:latin typeface="新細明體"/>
                        </a:rPr>
                        <a:t>53</a:t>
                      </a:r>
                      <a:r>
                        <a:rPr lang="zh-TW" altLang="en-US" sz="1200" b="0" i="0" u="none" strike="noStrike">
                          <a:latin typeface="新細明體"/>
                        </a:rPr>
                        <a:t>秒</a:t>
                      </a:r>
                      <a:r>
                        <a:rPr lang="en-US" altLang="zh-TW" sz="1200" b="0" i="0" u="none" strike="noStrike">
                          <a:latin typeface="新細明體"/>
                        </a:rPr>
                        <a:t>98</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游仟瑜</a:t>
                      </a: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r>
              <a:tr h="370840">
                <a:tc>
                  <a:txBody>
                    <a:bodyPr/>
                    <a:lstStyle/>
                    <a:p>
                      <a:pPr algn="r" fontAlgn="b"/>
                      <a:r>
                        <a:rPr lang="zh-TW" altLang="en-US" sz="1200" b="0" i="0" u="none" strike="noStrike">
                          <a:latin typeface="新細明體"/>
                        </a:rPr>
                        <a:t>國女</a:t>
                      </a:r>
                      <a:r>
                        <a:rPr lang="en-US" altLang="zh-TW" sz="1200" b="0" i="0" u="none" strike="noStrike">
                          <a:latin typeface="新細明體"/>
                        </a:rPr>
                        <a:t>200</a:t>
                      </a:r>
                      <a:r>
                        <a:rPr lang="zh-TW" altLang="en-US" sz="1200" b="0" i="0" u="none" strike="noStrike">
                          <a:latin typeface="新細明體"/>
                        </a:rPr>
                        <a:t>公尺混合式</a:t>
                      </a:r>
                    </a:p>
                  </a:txBody>
                  <a:tcPr marL="6350" marR="6350" marT="6350" marB="0" anchor="b"/>
                </a:tc>
                <a:tc>
                  <a:txBody>
                    <a:bodyPr/>
                    <a:lstStyle/>
                    <a:p>
                      <a:pPr algn="ctr" fontAlgn="b"/>
                      <a:r>
                        <a:rPr lang="zh-TW" altLang="en-US" sz="1200" b="0" i="0" u="none" strike="noStrike">
                          <a:latin typeface="新細明體"/>
                        </a:rPr>
                        <a:t>一</a:t>
                      </a:r>
                    </a:p>
                  </a:txBody>
                  <a:tcPr marL="6350" marR="6350" marT="6350" marB="0" anchor="b"/>
                </a:tc>
                <a:tc>
                  <a:txBody>
                    <a:bodyPr/>
                    <a:lstStyle/>
                    <a:p>
                      <a:pPr algn="ctr" fontAlgn="b"/>
                      <a:r>
                        <a:rPr lang="en-US" altLang="zh-TW" sz="1200" b="0" i="0" u="none" strike="noStrike">
                          <a:latin typeface="新細明體"/>
                        </a:rPr>
                        <a:t>3</a:t>
                      </a:r>
                      <a:r>
                        <a:rPr lang="zh-TW" altLang="en-US" sz="1200" b="0" i="0" u="none" strike="noStrike">
                          <a:latin typeface="新細明體"/>
                        </a:rPr>
                        <a:t>分</a:t>
                      </a:r>
                      <a:r>
                        <a:rPr lang="en-US" altLang="zh-TW" sz="1200" b="0" i="0" u="none" strike="noStrike">
                          <a:latin typeface="新細明體"/>
                        </a:rPr>
                        <a:t>09</a:t>
                      </a:r>
                      <a:r>
                        <a:rPr lang="zh-TW" altLang="en-US" sz="1200" b="0" i="0" u="none" strike="noStrike">
                          <a:latin typeface="新細明體"/>
                        </a:rPr>
                        <a:t>秒</a:t>
                      </a:r>
                      <a:r>
                        <a:rPr lang="en-US" altLang="zh-TW" sz="1200" b="0" i="0" u="none" strike="noStrike">
                          <a:latin typeface="新細明體"/>
                        </a:rPr>
                        <a:t>85</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陳琁</a:t>
                      </a: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r>
              <a:tr h="370840">
                <a:tc>
                  <a:txBody>
                    <a:bodyPr/>
                    <a:lstStyle/>
                    <a:p>
                      <a:pPr algn="r" fontAlgn="b"/>
                      <a:r>
                        <a:rPr lang="zh-TW" altLang="en-US" sz="1200" b="0" i="0" u="none" strike="noStrike">
                          <a:latin typeface="新細明體"/>
                        </a:rPr>
                        <a:t>國男</a:t>
                      </a:r>
                      <a:r>
                        <a:rPr lang="en-US" altLang="zh-TW" sz="1200" b="0" i="0" u="none" strike="noStrike">
                          <a:latin typeface="新細明體"/>
                        </a:rPr>
                        <a:t>200</a:t>
                      </a:r>
                      <a:r>
                        <a:rPr lang="zh-TW" altLang="en-US" sz="1200" b="0" i="0" u="none" strike="noStrike">
                          <a:latin typeface="新細明體"/>
                        </a:rPr>
                        <a:t>公尺混合式</a:t>
                      </a:r>
                    </a:p>
                  </a:txBody>
                  <a:tcPr marL="6350" marR="6350" marT="6350" marB="0" anchor="b"/>
                </a:tc>
                <a:tc>
                  <a:txBody>
                    <a:bodyPr/>
                    <a:lstStyle/>
                    <a:p>
                      <a:pPr algn="ctr" fontAlgn="b"/>
                      <a:r>
                        <a:rPr lang="zh-TW" altLang="en-US" sz="1200" b="0" i="0" u="none" strike="noStrike">
                          <a:latin typeface="新細明體"/>
                        </a:rPr>
                        <a:t>四</a:t>
                      </a:r>
                    </a:p>
                  </a:txBody>
                  <a:tcPr marL="6350" marR="6350" marT="6350" marB="0" anchor="b"/>
                </a:tc>
                <a:tc>
                  <a:txBody>
                    <a:bodyPr/>
                    <a:lstStyle/>
                    <a:p>
                      <a:pPr algn="ctr" fontAlgn="b"/>
                      <a:r>
                        <a:rPr lang="en-US" altLang="zh-TW" sz="1200" b="0" i="0" u="none" strike="noStrike">
                          <a:latin typeface="新細明體"/>
                        </a:rPr>
                        <a:t>3</a:t>
                      </a:r>
                      <a:r>
                        <a:rPr lang="zh-TW" altLang="en-US" sz="1200" b="0" i="0" u="none" strike="noStrike">
                          <a:latin typeface="新細明體"/>
                        </a:rPr>
                        <a:t>分</a:t>
                      </a:r>
                      <a:r>
                        <a:rPr lang="en-US" altLang="zh-TW" sz="1200" b="0" i="0" u="none" strike="noStrike">
                          <a:latin typeface="新細明體"/>
                        </a:rPr>
                        <a:t>16</a:t>
                      </a:r>
                      <a:r>
                        <a:rPr lang="zh-TW" altLang="en-US" sz="1200" b="0" i="0" u="none" strike="noStrike">
                          <a:latin typeface="新細明體"/>
                        </a:rPr>
                        <a:t>秒</a:t>
                      </a:r>
                      <a:r>
                        <a:rPr lang="en-US" altLang="zh-TW" sz="1200" b="0" i="0" u="none" strike="noStrike">
                          <a:latin typeface="新細明體"/>
                        </a:rPr>
                        <a:t>08</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張勝諺</a:t>
                      </a: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r>
              <a:tr h="370840">
                <a:tc>
                  <a:txBody>
                    <a:bodyPr/>
                    <a:lstStyle/>
                    <a:p>
                      <a:pPr algn="r" fontAlgn="b"/>
                      <a:r>
                        <a:rPr lang="zh-TW" altLang="en-US" sz="1200" b="0" i="0" u="none" strike="noStrike">
                          <a:latin typeface="新細明體"/>
                        </a:rPr>
                        <a:t>國女</a:t>
                      </a:r>
                      <a:r>
                        <a:rPr lang="en-US" altLang="zh-TW" sz="1200" b="0" i="0" u="none" strike="noStrike">
                          <a:latin typeface="新細明體"/>
                        </a:rPr>
                        <a:t>4*100</a:t>
                      </a:r>
                      <a:r>
                        <a:rPr lang="zh-TW" altLang="en-US" sz="1200" b="0" i="0" u="none" strike="noStrike">
                          <a:latin typeface="新細明體"/>
                        </a:rPr>
                        <a:t>公尺自由式接力</a:t>
                      </a:r>
                    </a:p>
                  </a:txBody>
                  <a:tcPr marL="6350" marR="6350" marT="6350" marB="0" anchor="b"/>
                </a:tc>
                <a:tc>
                  <a:txBody>
                    <a:bodyPr/>
                    <a:lstStyle/>
                    <a:p>
                      <a:pPr algn="ctr" fontAlgn="b"/>
                      <a:r>
                        <a:rPr lang="zh-TW" altLang="en-US" sz="1200" b="0" i="0" u="none" strike="noStrike">
                          <a:latin typeface="新細明體"/>
                        </a:rPr>
                        <a:t>二</a:t>
                      </a:r>
                    </a:p>
                  </a:txBody>
                  <a:tcPr marL="6350" marR="6350" marT="6350" marB="0" anchor="b"/>
                </a:tc>
                <a:tc>
                  <a:txBody>
                    <a:bodyPr/>
                    <a:lstStyle/>
                    <a:p>
                      <a:pPr algn="ctr" fontAlgn="b"/>
                      <a:r>
                        <a:rPr lang="en-US" altLang="zh-TW" sz="1200" b="0" i="0" u="none" strike="noStrike">
                          <a:latin typeface="新細明體"/>
                        </a:rPr>
                        <a:t>6</a:t>
                      </a:r>
                      <a:r>
                        <a:rPr lang="zh-TW" altLang="en-US" sz="1200" b="0" i="0" u="none" strike="noStrike">
                          <a:latin typeface="新細明體"/>
                        </a:rPr>
                        <a:t>分</a:t>
                      </a:r>
                      <a:r>
                        <a:rPr lang="en-US" altLang="zh-TW" sz="1200" b="0" i="0" u="none" strike="noStrike">
                          <a:latin typeface="新細明體"/>
                        </a:rPr>
                        <a:t>37</a:t>
                      </a:r>
                      <a:r>
                        <a:rPr lang="zh-TW" altLang="en-US" sz="1200" b="0" i="0" u="none" strike="noStrike">
                          <a:latin typeface="新細明體"/>
                        </a:rPr>
                        <a:t>秒</a:t>
                      </a:r>
                      <a:r>
                        <a:rPr lang="en-US" altLang="zh-TW" sz="1200" b="0" i="0" u="none" strike="noStrike">
                          <a:latin typeface="新細明體"/>
                        </a:rPr>
                        <a:t>99</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陳 琁</a:t>
                      </a:r>
                    </a:p>
                  </a:txBody>
                  <a:tcPr marL="6350" marR="6350" marT="6350" marB="0" anchor="b"/>
                </a:tc>
                <a:tc>
                  <a:txBody>
                    <a:bodyPr/>
                    <a:lstStyle/>
                    <a:p>
                      <a:pPr algn="ctr" fontAlgn="b"/>
                      <a:r>
                        <a:rPr lang="zh-TW" altLang="en-US" sz="1200" b="0" i="0" u="none" strike="noStrike">
                          <a:latin typeface="新細明體"/>
                        </a:rPr>
                        <a:t>吳可謙</a:t>
                      </a:r>
                    </a:p>
                  </a:txBody>
                  <a:tcPr marL="6350" marR="6350" marT="6350" marB="0" anchor="b"/>
                </a:tc>
                <a:tc>
                  <a:txBody>
                    <a:bodyPr/>
                    <a:lstStyle/>
                    <a:p>
                      <a:pPr algn="ctr" fontAlgn="b"/>
                      <a:r>
                        <a:rPr lang="zh-TW" altLang="en-US" sz="1200" b="0" i="0" u="none" strike="noStrike">
                          <a:latin typeface="新細明體"/>
                        </a:rPr>
                        <a:t>林思妤</a:t>
                      </a:r>
                    </a:p>
                  </a:txBody>
                  <a:tcPr marL="6350" marR="6350" marT="6350" marB="0" anchor="b"/>
                </a:tc>
                <a:tc>
                  <a:txBody>
                    <a:bodyPr/>
                    <a:lstStyle/>
                    <a:p>
                      <a:pPr algn="ctr" fontAlgn="b"/>
                      <a:r>
                        <a:rPr lang="zh-TW" altLang="en-US" sz="1200" b="0" i="0" u="none" strike="noStrike">
                          <a:latin typeface="新細明體"/>
                        </a:rPr>
                        <a:t>楊乙芳</a:t>
                      </a:r>
                    </a:p>
                  </a:txBody>
                  <a:tcPr marL="6350" marR="6350" marT="6350" marB="0" anchor="b"/>
                </a:tc>
              </a:tr>
              <a:tr h="370840">
                <a:tc>
                  <a:txBody>
                    <a:bodyPr/>
                    <a:lstStyle/>
                    <a:p>
                      <a:pPr algn="r" fontAlgn="b"/>
                      <a:r>
                        <a:rPr lang="zh-TW" altLang="en-US" sz="1200" b="0" i="0" u="none" strike="noStrike">
                          <a:latin typeface="新細明體"/>
                        </a:rPr>
                        <a:t>國男</a:t>
                      </a:r>
                      <a:r>
                        <a:rPr lang="en-US" altLang="zh-TW" sz="1200" b="0" i="0" u="none" strike="noStrike">
                          <a:latin typeface="新細明體"/>
                        </a:rPr>
                        <a:t>4*100</a:t>
                      </a:r>
                      <a:r>
                        <a:rPr lang="zh-TW" altLang="en-US" sz="1200" b="0" i="0" u="none" strike="noStrike">
                          <a:latin typeface="新細明體"/>
                        </a:rPr>
                        <a:t>公尺自由式接力</a:t>
                      </a:r>
                    </a:p>
                  </a:txBody>
                  <a:tcPr marL="6350" marR="6350" marT="6350" marB="0" anchor="b"/>
                </a:tc>
                <a:tc>
                  <a:txBody>
                    <a:bodyPr/>
                    <a:lstStyle/>
                    <a:p>
                      <a:pPr algn="ctr" fontAlgn="b"/>
                      <a:r>
                        <a:rPr lang="zh-TW" altLang="en-US" sz="1200" b="0" i="0" u="none" strike="noStrike">
                          <a:latin typeface="新細明體"/>
                        </a:rPr>
                        <a:t>四</a:t>
                      </a:r>
                    </a:p>
                  </a:txBody>
                  <a:tcPr marL="6350" marR="6350" marT="6350" marB="0" anchor="b"/>
                </a:tc>
                <a:tc>
                  <a:txBody>
                    <a:bodyPr/>
                    <a:lstStyle/>
                    <a:p>
                      <a:pPr algn="ctr" fontAlgn="b"/>
                      <a:r>
                        <a:rPr lang="en-US" altLang="zh-TW" sz="1200" b="0" i="0" u="none" strike="noStrike">
                          <a:latin typeface="新細明體"/>
                        </a:rPr>
                        <a:t>5</a:t>
                      </a:r>
                      <a:r>
                        <a:rPr lang="zh-TW" altLang="en-US" sz="1200" b="0" i="0" u="none" strike="noStrike">
                          <a:latin typeface="新細明體"/>
                        </a:rPr>
                        <a:t>分</a:t>
                      </a:r>
                      <a:r>
                        <a:rPr lang="en-US" altLang="zh-TW" sz="1200" b="0" i="0" u="none" strike="noStrike">
                          <a:latin typeface="新細明體"/>
                        </a:rPr>
                        <a:t>53</a:t>
                      </a:r>
                      <a:r>
                        <a:rPr lang="zh-TW" altLang="en-US" sz="1200" b="0" i="0" u="none" strike="noStrike">
                          <a:latin typeface="新細明體"/>
                        </a:rPr>
                        <a:t>秒</a:t>
                      </a:r>
                      <a:r>
                        <a:rPr lang="en-US" altLang="zh-TW" sz="1200" b="0" i="0" u="none" strike="noStrike">
                          <a:latin typeface="新細明體"/>
                        </a:rPr>
                        <a:t>06</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張勝諺</a:t>
                      </a:r>
                    </a:p>
                  </a:txBody>
                  <a:tcPr marL="6350" marR="6350" marT="6350" marB="0" anchor="b"/>
                </a:tc>
                <a:tc>
                  <a:txBody>
                    <a:bodyPr/>
                    <a:lstStyle/>
                    <a:p>
                      <a:pPr algn="ctr" fontAlgn="b"/>
                      <a:r>
                        <a:rPr lang="zh-TW" altLang="en-US" sz="1200" b="0" i="0" u="none" strike="noStrike">
                          <a:latin typeface="新細明體"/>
                        </a:rPr>
                        <a:t>廖偉成</a:t>
                      </a:r>
                    </a:p>
                  </a:txBody>
                  <a:tcPr marL="6350" marR="6350" marT="6350" marB="0" anchor="b"/>
                </a:tc>
                <a:tc>
                  <a:txBody>
                    <a:bodyPr/>
                    <a:lstStyle/>
                    <a:p>
                      <a:pPr algn="ctr" fontAlgn="b"/>
                      <a:r>
                        <a:rPr lang="zh-TW" altLang="en-US" sz="1200" b="0" i="0" u="none" strike="noStrike">
                          <a:latin typeface="新細明體"/>
                        </a:rPr>
                        <a:t>林秉緯</a:t>
                      </a:r>
                    </a:p>
                  </a:txBody>
                  <a:tcPr marL="6350" marR="6350" marT="6350" marB="0" anchor="b"/>
                </a:tc>
                <a:tc>
                  <a:txBody>
                    <a:bodyPr/>
                    <a:lstStyle/>
                    <a:p>
                      <a:pPr algn="ctr" fontAlgn="b"/>
                      <a:r>
                        <a:rPr lang="zh-TW" altLang="en-US" sz="1200" b="0" i="0" u="none" strike="noStrike">
                          <a:latin typeface="新細明體"/>
                        </a:rPr>
                        <a:t>林旻丘</a:t>
                      </a:r>
                    </a:p>
                  </a:txBody>
                  <a:tcPr marL="6350" marR="6350" marT="6350" marB="0" anchor="b"/>
                </a:tc>
              </a:tr>
              <a:tr h="370840">
                <a:tc>
                  <a:txBody>
                    <a:bodyPr/>
                    <a:lstStyle/>
                    <a:p>
                      <a:pPr algn="r" fontAlgn="b"/>
                      <a:r>
                        <a:rPr lang="zh-TW" altLang="en-US" sz="1200" b="0" i="0" u="none" strike="noStrike">
                          <a:latin typeface="新細明體"/>
                        </a:rPr>
                        <a:t>國女</a:t>
                      </a:r>
                      <a:r>
                        <a:rPr lang="en-US" altLang="zh-TW" sz="1200" b="0" i="0" u="none" strike="noStrike">
                          <a:latin typeface="新細明體"/>
                        </a:rPr>
                        <a:t>100</a:t>
                      </a:r>
                      <a:r>
                        <a:rPr lang="en-US" sz="1200" b="0" i="0" u="none" strike="noStrike">
                          <a:latin typeface="新細明體"/>
                        </a:rPr>
                        <a:t>m</a:t>
                      </a:r>
                      <a:r>
                        <a:rPr lang="zh-TW" altLang="en-US" sz="1200" b="0" i="0" u="none" strike="noStrike">
                          <a:latin typeface="新細明體"/>
                        </a:rPr>
                        <a:t>自由式</a:t>
                      </a:r>
                    </a:p>
                  </a:txBody>
                  <a:tcPr marL="6350" marR="6350" marT="6350" marB="0" anchor="b"/>
                </a:tc>
                <a:tc>
                  <a:txBody>
                    <a:bodyPr/>
                    <a:lstStyle/>
                    <a:p>
                      <a:pPr algn="ctr" fontAlgn="b"/>
                      <a:r>
                        <a:rPr lang="zh-TW" altLang="en-US" sz="1200" b="0" i="0" u="none" strike="noStrike">
                          <a:latin typeface="新細明體"/>
                        </a:rPr>
                        <a:t>四</a:t>
                      </a:r>
                    </a:p>
                  </a:txBody>
                  <a:tcPr marL="6350" marR="6350" marT="6350" marB="0" anchor="b"/>
                </a:tc>
                <a:tc>
                  <a:txBody>
                    <a:bodyPr/>
                    <a:lstStyle/>
                    <a:p>
                      <a:pPr algn="ctr" fontAlgn="b"/>
                      <a:r>
                        <a:rPr lang="en-US" altLang="zh-TW" sz="1200" b="0" i="0" u="none" strike="noStrike">
                          <a:latin typeface="新細明體"/>
                        </a:rPr>
                        <a:t>1</a:t>
                      </a:r>
                      <a:r>
                        <a:rPr lang="zh-TW" altLang="en-US" sz="1200" b="0" i="0" u="none" strike="noStrike">
                          <a:latin typeface="新細明體"/>
                        </a:rPr>
                        <a:t>分</a:t>
                      </a:r>
                      <a:r>
                        <a:rPr lang="en-US" altLang="zh-TW" sz="1200" b="0" i="0" u="none" strike="noStrike">
                          <a:latin typeface="新細明體"/>
                        </a:rPr>
                        <a:t>39</a:t>
                      </a:r>
                      <a:r>
                        <a:rPr lang="zh-TW" altLang="en-US" sz="1200" b="0" i="0" u="none" strike="noStrike">
                          <a:latin typeface="新細明體"/>
                        </a:rPr>
                        <a:t>秒</a:t>
                      </a:r>
                      <a:r>
                        <a:rPr lang="en-US" altLang="zh-TW" sz="1200" b="0" i="0" u="none" strike="noStrike">
                          <a:latin typeface="新細明體"/>
                        </a:rPr>
                        <a:t>23</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林恩妤</a:t>
                      </a: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r>
              <a:tr h="370840">
                <a:tc>
                  <a:txBody>
                    <a:bodyPr/>
                    <a:lstStyle/>
                    <a:p>
                      <a:pPr algn="r" fontAlgn="b"/>
                      <a:r>
                        <a:rPr lang="zh-TW" altLang="en-US" sz="1200" b="0" i="0" u="none" strike="noStrike">
                          <a:latin typeface="新細明體"/>
                        </a:rPr>
                        <a:t>國女</a:t>
                      </a:r>
                      <a:r>
                        <a:rPr lang="en-US" altLang="zh-TW" sz="1200" b="0" i="0" u="none" strike="noStrike">
                          <a:latin typeface="新細明體"/>
                        </a:rPr>
                        <a:t>100</a:t>
                      </a:r>
                      <a:r>
                        <a:rPr lang="en-US" sz="1200" b="0" i="0" u="none" strike="noStrike">
                          <a:latin typeface="新細明體"/>
                        </a:rPr>
                        <a:t>m</a:t>
                      </a:r>
                      <a:r>
                        <a:rPr lang="zh-TW" altLang="en-US" sz="1200" b="0" i="0" u="none" strike="noStrike">
                          <a:latin typeface="新細明體"/>
                        </a:rPr>
                        <a:t>自由式</a:t>
                      </a:r>
                    </a:p>
                  </a:txBody>
                  <a:tcPr marL="6350" marR="6350" marT="6350" marB="0" anchor="b"/>
                </a:tc>
                <a:tc>
                  <a:txBody>
                    <a:bodyPr/>
                    <a:lstStyle/>
                    <a:p>
                      <a:pPr algn="ctr" fontAlgn="b"/>
                      <a:r>
                        <a:rPr lang="zh-TW" altLang="en-US" sz="1200" b="0" i="0" u="none" strike="noStrike">
                          <a:latin typeface="新細明體"/>
                        </a:rPr>
                        <a:t>五</a:t>
                      </a:r>
                    </a:p>
                  </a:txBody>
                  <a:tcPr marL="6350" marR="6350" marT="6350" marB="0" anchor="b"/>
                </a:tc>
                <a:tc>
                  <a:txBody>
                    <a:bodyPr/>
                    <a:lstStyle/>
                    <a:p>
                      <a:pPr algn="ctr" fontAlgn="b"/>
                      <a:r>
                        <a:rPr lang="en-US" altLang="zh-TW" sz="1200" b="0" i="0" u="none" strike="noStrike">
                          <a:latin typeface="新細明體"/>
                        </a:rPr>
                        <a:t>1</a:t>
                      </a:r>
                      <a:r>
                        <a:rPr lang="zh-TW" altLang="en-US" sz="1200" b="0" i="0" u="none" strike="noStrike">
                          <a:latin typeface="新細明體"/>
                        </a:rPr>
                        <a:t>分</a:t>
                      </a:r>
                      <a:r>
                        <a:rPr lang="en-US" altLang="zh-TW" sz="1200" b="0" i="0" u="none" strike="noStrike">
                          <a:latin typeface="新細明體"/>
                        </a:rPr>
                        <a:t>42</a:t>
                      </a:r>
                      <a:r>
                        <a:rPr lang="zh-TW" altLang="en-US" sz="1200" b="0" i="0" u="none" strike="noStrike">
                          <a:latin typeface="新細明體"/>
                        </a:rPr>
                        <a:t>秒</a:t>
                      </a:r>
                      <a:r>
                        <a:rPr lang="en-US" altLang="zh-TW" sz="1200" b="0" i="0" u="none" strike="noStrike">
                          <a:latin typeface="新細明體"/>
                        </a:rPr>
                        <a:t>22</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張舒晴</a:t>
                      </a: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r>
              <a:tr h="370840">
                <a:tc>
                  <a:txBody>
                    <a:bodyPr/>
                    <a:lstStyle/>
                    <a:p>
                      <a:pPr algn="r" fontAlgn="b"/>
                      <a:r>
                        <a:rPr lang="zh-TW" altLang="en-US" sz="1200" b="0" i="0" u="none" strike="noStrike">
                          <a:latin typeface="新細明體"/>
                        </a:rPr>
                        <a:t>國女</a:t>
                      </a:r>
                      <a:r>
                        <a:rPr lang="en-US" altLang="zh-TW" sz="1200" b="0" i="0" u="none" strike="noStrike">
                          <a:latin typeface="新細明體"/>
                        </a:rPr>
                        <a:t>100</a:t>
                      </a:r>
                      <a:r>
                        <a:rPr lang="zh-TW" altLang="en-US" sz="1200" b="0" i="0" u="none" strike="noStrike">
                          <a:latin typeface="新細明體"/>
                        </a:rPr>
                        <a:t>公尺仰式</a:t>
                      </a:r>
                    </a:p>
                  </a:txBody>
                  <a:tcPr marL="6350" marR="6350" marT="6350" marB="0" anchor="b"/>
                </a:tc>
                <a:tc>
                  <a:txBody>
                    <a:bodyPr/>
                    <a:lstStyle/>
                    <a:p>
                      <a:pPr algn="ctr" fontAlgn="b"/>
                      <a:r>
                        <a:rPr lang="zh-TW" altLang="en-US" sz="1200" b="0" i="0" u="none" strike="noStrike">
                          <a:latin typeface="新細明體"/>
                        </a:rPr>
                        <a:t>四</a:t>
                      </a:r>
                    </a:p>
                  </a:txBody>
                  <a:tcPr marL="6350" marR="6350" marT="6350" marB="0" anchor="b"/>
                </a:tc>
                <a:tc>
                  <a:txBody>
                    <a:bodyPr/>
                    <a:lstStyle/>
                    <a:p>
                      <a:pPr algn="ctr" fontAlgn="b"/>
                      <a:r>
                        <a:rPr lang="en-US" altLang="zh-TW" sz="1200" b="0" i="0" u="none" strike="noStrike">
                          <a:latin typeface="新細明體"/>
                        </a:rPr>
                        <a:t>1</a:t>
                      </a:r>
                      <a:r>
                        <a:rPr lang="zh-TW" altLang="en-US" sz="1200" b="0" i="0" u="none" strike="noStrike">
                          <a:latin typeface="新細明體"/>
                        </a:rPr>
                        <a:t>分</a:t>
                      </a:r>
                      <a:r>
                        <a:rPr lang="en-US" altLang="zh-TW" sz="1200" b="0" i="0" u="none" strike="noStrike">
                          <a:latin typeface="新細明體"/>
                        </a:rPr>
                        <a:t>47</a:t>
                      </a:r>
                      <a:r>
                        <a:rPr lang="zh-TW" altLang="en-US" sz="1200" b="0" i="0" u="none" strike="noStrike">
                          <a:latin typeface="新細明體"/>
                        </a:rPr>
                        <a:t>秒</a:t>
                      </a:r>
                      <a:r>
                        <a:rPr lang="en-US" altLang="zh-TW" sz="1200" b="0" i="0" u="none" strike="noStrike">
                          <a:latin typeface="新細明體"/>
                        </a:rPr>
                        <a:t>55</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游仟瑜</a:t>
                      </a: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r>
              <a:tr h="370840">
                <a:tc>
                  <a:txBody>
                    <a:bodyPr/>
                    <a:lstStyle/>
                    <a:p>
                      <a:pPr algn="r" fontAlgn="b"/>
                      <a:r>
                        <a:rPr lang="zh-TW" altLang="en-US" sz="1200" b="0" i="0" u="none" strike="noStrike">
                          <a:latin typeface="新細明體"/>
                        </a:rPr>
                        <a:t>國女</a:t>
                      </a:r>
                      <a:r>
                        <a:rPr lang="en-US" altLang="zh-TW" sz="1200" b="0" i="0" u="none" strike="noStrike">
                          <a:latin typeface="新細明體"/>
                        </a:rPr>
                        <a:t>100</a:t>
                      </a:r>
                      <a:r>
                        <a:rPr lang="zh-TW" altLang="en-US" sz="1200" b="0" i="0" u="none" strike="noStrike">
                          <a:latin typeface="新細明體"/>
                        </a:rPr>
                        <a:t>公尺仰式</a:t>
                      </a:r>
                    </a:p>
                  </a:txBody>
                  <a:tcPr marL="6350" marR="6350" marT="6350" marB="0" anchor="b"/>
                </a:tc>
                <a:tc>
                  <a:txBody>
                    <a:bodyPr/>
                    <a:lstStyle/>
                    <a:p>
                      <a:pPr algn="ctr" fontAlgn="b"/>
                      <a:r>
                        <a:rPr lang="zh-TW" altLang="en-US" sz="1200" b="0" i="0" u="none" strike="noStrike">
                          <a:latin typeface="新細明體"/>
                        </a:rPr>
                        <a:t>六</a:t>
                      </a:r>
                    </a:p>
                  </a:txBody>
                  <a:tcPr marL="6350" marR="6350" marT="6350" marB="0" anchor="b"/>
                </a:tc>
                <a:tc>
                  <a:txBody>
                    <a:bodyPr/>
                    <a:lstStyle/>
                    <a:p>
                      <a:pPr algn="ctr" fontAlgn="b"/>
                      <a:r>
                        <a:rPr lang="en-US" altLang="zh-TW" sz="1200" b="0" i="0" u="none" strike="noStrike">
                          <a:latin typeface="新細明體"/>
                        </a:rPr>
                        <a:t>2</a:t>
                      </a:r>
                      <a:r>
                        <a:rPr lang="zh-TW" altLang="en-US" sz="1200" b="0" i="0" u="none" strike="noStrike">
                          <a:latin typeface="新細明體"/>
                        </a:rPr>
                        <a:t>分</a:t>
                      </a:r>
                      <a:r>
                        <a:rPr lang="en-US" altLang="zh-TW" sz="1200" b="0" i="0" u="none" strike="noStrike">
                          <a:latin typeface="新細明體"/>
                        </a:rPr>
                        <a:t>14</a:t>
                      </a:r>
                      <a:r>
                        <a:rPr lang="zh-TW" altLang="en-US" sz="1200" b="0" i="0" u="none" strike="noStrike">
                          <a:latin typeface="新細明體"/>
                        </a:rPr>
                        <a:t>秒</a:t>
                      </a:r>
                      <a:r>
                        <a:rPr lang="en-US" altLang="zh-TW" sz="1200" b="0" i="0" u="none" strike="noStrike">
                          <a:latin typeface="新細明體"/>
                        </a:rPr>
                        <a:t>45</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張舒晴</a:t>
                      </a: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r>
              <a:tr h="370840">
                <a:tc>
                  <a:txBody>
                    <a:bodyPr/>
                    <a:lstStyle/>
                    <a:p>
                      <a:pPr algn="r" fontAlgn="b"/>
                      <a:r>
                        <a:rPr lang="zh-TW" altLang="en-US" sz="1200" b="0" i="0" u="none" strike="noStrike">
                          <a:latin typeface="新細明體"/>
                        </a:rPr>
                        <a:t>國男</a:t>
                      </a:r>
                      <a:r>
                        <a:rPr lang="en-US" altLang="zh-TW" sz="1200" b="0" i="0" u="none" strike="noStrike">
                          <a:latin typeface="新細明體"/>
                        </a:rPr>
                        <a:t>100</a:t>
                      </a:r>
                      <a:r>
                        <a:rPr lang="zh-TW" altLang="en-US" sz="1200" b="0" i="0" u="none" strike="noStrike">
                          <a:latin typeface="新細明體"/>
                        </a:rPr>
                        <a:t>公尺仰式</a:t>
                      </a:r>
                    </a:p>
                  </a:txBody>
                  <a:tcPr marL="6350" marR="6350" marT="6350" marB="0" anchor="b"/>
                </a:tc>
                <a:tc>
                  <a:txBody>
                    <a:bodyPr/>
                    <a:lstStyle/>
                    <a:p>
                      <a:pPr algn="ctr" fontAlgn="b"/>
                      <a:r>
                        <a:rPr lang="zh-TW" altLang="en-US" sz="1200" b="0" i="0" u="none" strike="noStrike">
                          <a:latin typeface="新細明體"/>
                        </a:rPr>
                        <a:t>四</a:t>
                      </a:r>
                    </a:p>
                  </a:txBody>
                  <a:tcPr marL="6350" marR="6350" marT="6350" marB="0" anchor="b"/>
                </a:tc>
                <a:tc>
                  <a:txBody>
                    <a:bodyPr/>
                    <a:lstStyle/>
                    <a:p>
                      <a:pPr algn="ctr" fontAlgn="b"/>
                      <a:r>
                        <a:rPr lang="en-US" altLang="zh-TW" sz="1200" b="0" i="0" u="none" strike="noStrike">
                          <a:latin typeface="新細明體"/>
                        </a:rPr>
                        <a:t>1</a:t>
                      </a:r>
                      <a:r>
                        <a:rPr lang="zh-TW" altLang="en-US" sz="1200" b="0" i="0" u="none" strike="noStrike">
                          <a:latin typeface="新細明體"/>
                        </a:rPr>
                        <a:t>分</a:t>
                      </a:r>
                      <a:r>
                        <a:rPr lang="en-US" altLang="zh-TW" sz="1200" b="0" i="0" u="none" strike="noStrike">
                          <a:latin typeface="新細明體"/>
                        </a:rPr>
                        <a:t>40</a:t>
                      </a:r>
                      <a:r>
                        <a:rPr lang="zh-TW" altLang="en-US" sz="1200" b="0" i="0" u="none" strike="noStrike">
                          <a:latin typeface="新細明體"/>
                        </a:rPr>
                        <a:t>秒</a:t>
                      </a:r>
                      <a:r>
                        <a:rPr lang="en-US" altLang="zh-TW" sz="1200" b="0" i="0" u="none" strike="noStrike">
                          <a:latin typeface="新細明體"/>
                        </a:rPr>
                        <a:t>78</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林昱丘</a:t>
                      </a: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c>
                  <a:txBody>
                    <a:bodyPr/>
                    <a:lstStyle/>
                    <a:p>
                      <a:pPr algn="l" fontAlgn="b"/>
                      <a:endParaRPr lang="zh-TW" altLang="en-US" sz="1200" b="0" i="0" u="none" strike="noStrike">
                        <a:latin typeface="新細明體"/>
                      </a:endParaRPr>
                    </a:p>
                  </a:txBody>
                  <a:tcPr marL="6350" marR="6350" marT="6350" marB="0" anchor="b"/>
                </a:tc>
              </a:tr>
              <a:tr h="370840">
                <a:tc>
                  <a:txBody>
                    <a:bodyPr/>
                    <a:lstStyle/>
                    <a:p>
                      <a:pPr algn="r" fontAlgn="b"/>
                      <a:r>
                        <a:rPr lang="zh-TW" altLang="en-US" sz="1200" b="0" i="0" u="none" strike="noStrike">
                          <a:latin typeface="新細明體"/>
                        </a:rPr>
                        <a:t>國女</a:t>
                      </a:r>
                      <a:r>
                        <a:rPr lang="en-US" altLang="zh-TW" sz="1200" b="0" i="0" u="none" strike="noStrike">
                          <a:latin typeface="新細明體"/>
                        </a:rPr>
                        <a:t>4*100</a:t>
                      </a:r>
                      <a:r>
                        <a:rPr lang="zh-TW" altLang="en-US" sz="1200" b="0" i="0" u="none" strike="noStrike">
                          <a:latin typeface="新細明體"/>
                        </a:rPr>
                        <a:t>公尺混合式接力</a:t>
                      </a:r>
                    </a:p>
                  </a:txBody>
                  <a:tcPr marL="6350" marR="6350" marT="6350" marB="0" anchor="b"/>
                </a:tc>
                <a:tc>
                  <a:txBody>
                    <a:bodyPr/>
                    <a:lstStyle/>
                    <a:p>
                      <a:pPr algn="ctr" fontAlgn="b"/>
                      <a:r>
                        <a:rPr lang="en-US" altLang="zh-TW" sz="1200" b="0" i="0" u="none" strike="noStrike">
                          <a:latin typeface="新細明體"/>
                        </a:rPr>
                        <a:t>2</a:t>
                      </a:r>
                    </a:p>
                  </a:txBody>
                  <a:tcPr marL="6350" marR="6350" marT="6350" marB="0" anchor="b"/>
                </a:tc>
                <a:tc>
                  <a:txBody>
                    <a:bodyPr/>
                    <a:lstStyle/>
                    <a:p>
                      <a:pPr algn="ctr" fontAlgn="b"/>
                      <a:r>
                        <a:rPr lang="en-US" altLang="zh-TW" sz="1200" b="0" i="0" u="none" strike="noStrike">
                          <a:latin typeface="新細明體"/>
                        </a:rPr>
                        <a:t>7</a:t>
                      </a:r>
                      <a:r>
                        <a:rPr lang="zh-TW" altLang="en-US" sz="1200" b="0" i="0" u="none" strike="noStrike">
                          <a:latin typeface="新細明體"/>
                        </a:rPr>
                        <a:t>分</a:t>
                      </a:r>
                      <a:r>
                        <a:rPr lang="en-US" altLang="zh-TW" sz="1200" b="0" i="0" u="none" strike="noStrike">
                          <a:latin typeface="新細明體"/>
                        </a:rPr>
                        <a:t>59</a:t>
                      </a:r>
                      <a:r>
                        <a:rPr lang="zh-TW" altLang="en-US" sz="1200" b="0" i="0" u="none" strike="noStrike">
                          <a:latin typeface="新細明體"/>
                        </a:rPr>
                        <a:t>秒</a:t>
                      </a:r>
                      <a:r>
                        <a:rPr lang="en-US" altLang="zh-TW" sz="1200" b="0" i="0" u="none" strike="noStrike">
                          <a:latin typeface="新細明體"/>
                        </a:rPr>
                        <a:t>57</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張舒晴</a:t>
                      </a:r>
                    </a:p>
                  </a:txBody>
                  <a:tcPr marL="6350" marR="6350" marT="6350" marB="0" anchor="b"/>
                </a:tc>
                <a:tc>
                  <a:txBody>
                    <a:bodyPr/>
                    <a:lstStyle/>
                    <a:p>
                      <a:pPr algn="ctr" fontAlgn="b"/>
                      <a:r>
                        <a:rPr lang="zh-TW" altLang="en-US" sz="1200" b="0" i="0" u="none" strike="noStrike">
                          <a:latin typeface="新細明體"/>
                        </a:rPr>
                        <a:t>蔡雅如</a:t>
                      </a:r>
                    </a:p>
                  </a:txBody>
                  <a:tcPr marL="6350" marR="6350" marT="6350" marB="0" anchor="b"/>
                </a:tc>
                <a:tc>
                  <a:txBody>
                    <a:bodyPr/>
                    <a:lstStyle/>
                    <a:p>
                      <a:pPr algn="ctr" fontAlgn="b"/>
                      <a:r>
                        <a:rPr lang="zh-TW" altLang="en-US" sz="1200" b="0" i="0" u="none" strike="noStrike">
                          <a:latin typeface="新細明體"/>
                        </a:rPr>
                        <a:t>陳琁</a:t>
                      </a:r>
                    </a:p>
                  </a:txBody>
                  <a:tcPr marL="6350" marR="6350" marT="6350" marB="0" anchor="b"/>
                </a:tc>
                <a:tc>
                  <a:txBody>
                    <a:bodyPr/>
                    <a:lstStyle/>
                    <a:p>
                      <a:pPr algn="ctr" fontAlgn="b"/>
                      <a:r>
                        <a:rPr lang="zh-TW" altLang="en-US" sz="1200" b="0" i="0" u="none" strike="noStrike">
                          <a:latin typeface="新細明體"/>
                        </a:rPr>
                        <a:t>楊</a:t>
                      </a:r>
                      <a:r>
                        <a:rPr lang="en-US" sz="1200" b="0" i="0" u="none" strike="noStrike">
                          <a:latin typeface="新細明體"/>
                        </a:rPr>
                        <a:t>z</a:t>
                      </a:r>
                      <a:r>
                        <a:rPr lang="zh-TW" altLang="en-US" sz="1200" b="0" i="0" u="none" strike="noStrike">
                          <a:latin typeface="新細明體"/>
                        </a:rPr>
                        <a:t>方</a:t>
                      </a:r>
                    </a:p>
                  </a:txBody>
                  <a:tcPr marL="6350" marR="6350" marT="6350" marB="0" anchor="b"/>
                </a:tc>
              </a:tr>
              <a:tr h="370840">
                <a:tc>
                  <a:txBody>
                    <a:bodyPr/>
                    <a:lstStyle/>
                    <a:p>
                      <a:pPr algn="r" fontAlgn="b"/>
                      <a:r>
                        <a:rPr lang="zh-TW" altLang="en-US" sz="1200" b="0" i="0" u="none" strike="noStrike">
                          <a:latin typeface="新細明體"/>
                        </a:rPr>
                        <a:t>國男</a:t>
                      </a:r>
                      <a:r>
                        <a:rPr lang="en-US" altLang="zh-TW" sz="1200" b="0" i="0" u="none" strike="noStrike">
                          <a:latin typeface="新細明體"/>
                        </a:rPr>
                        <a:t>4*100</a:t>
                      </a:r>
                      <a:r>
                        <a:rPr lang="zh-TW" altLang="en-US" sz="1200" b="0" i="0" u="none" strike="noStrike">
                          <a:latin typeface="新細明體"/>
                        </a:rPr>
                        <a:t>公尺混合式接力</a:t>
                      </a:r>
                    </a:p>
                  </a:txBody>
                  <a:tcPr marL="6350" marR="6350" marT="6350" marB="0" anchor="b"/>
                </a:tc>
                <a:tc>
                  <a:txBody>
                    <a:bodyPr/>
                    <a:lstStyle/>
                    <a:p>
                      <a:pPr algn="ctr" fontAlgn="b"/>
                      <a:r>
                        <a:rPr lang="en-US" altLang="zh-TW" sz="1200" b="0" i="0" u="none" strike="noStrike">
                          <a:latin typeface="新細明體"/>
                        </a:rPr>
                        <a:t>4</a:t>
                      </a:r>
                    </a:p>
                  </a:txBody>
                  <a:tcPr marL="6350" marR="6350" marT="6350" marB="0" anchor="b"/>
                </a:tc>
                <a:tc>
                  <a:txBody>
                    <a:bodyPr/>
                    <a:lstStyle/>
                    <a:p>
                      <a:pPr algn="ctr" fontAlgn="b"/>
                      <a:r>
                        <a:rPr lang="en-US" altLang="zh-TW" sz="1200" b="0" i="0" u="none" strike="noStrike">
                          <a:latin typeface="新細明體"/>
                        </a:rPr>
                        <a:t>7</a:t>
                      </a:r>
                      <a:r>
                        <a:rPr lang="zh-TW" altLang="en-US" sz="1200" b="0" i="0" u="none" strike="noStrike">
                          <a:latin typeface="新細明體"/>
                        </a:rPr>
                        <a:t>分</a:t>
                      </a:r>
                      <a:r>
                        <a:rPr lang="en-US" altLang="zh-TW" sz="1200" b="0" i="0" u="none" strike="noStrike">
                          <a:latin typeface="新細明體"/>
                        </a:rPr>
                        <a:t>00</a:t>
                      </a:r>
                      <a:r>
                        <a:rPr lang="zh-TW" altLang="en-US" sz="1200" b="0" i="0" u="none" strike="noStrike">
                          <a:latin typeface="新細明體"/>
                        </a:rPr>
                        <a:t>秒</a:t>
                      </a:r>
                      <a:r>
                        <a:rPr lang="en-US" altLang="zh-TW" sz="1200" b="0" i="0" u="none" strike="noStrike">
                          <a:latin typeface="新細明體"/>
                        </a:rPr>
                        <a:t>85</a:t>
                      </a:r>
                    </a:p>
                  </a:txBody>
                  <a:tcPr marL="6350" marR="6350" marT="6350" marB="0" anchor="b"/>
                </a:tc>
                <a:tc>
                  <a:txBody>
                    <a:bodyPr/>
                    <a:lstStyle/>
                    <a:p>
                      <a:pPr algn="ctr" fontAlgn="b"/>
                      <a:r>
                        <a:rPr lang="zh-TW" altLang="en-US" sz="1200" b="0" i="0" u="none" strike="noStrike">
                          <a:solidFill>
                            <a:srgbClr val="0000FF"/>
                          </a:solidFill>
                          <a:latin typeface="新細明體"/>
                        </a:rPr>
                        <a:t>復興國中</a:t>
                      </a:r>
                    </a:p>
                  </a:txBody>
                  <a:tcPr marL="6350" marR="6350" marT="6350" marB="0" anchor="b"/>
                </a:tc>
                <a:tc>
                  <a:txBody>
                    <a:bodyPr/>
                    <a:lstStyle/>
                    <a:p>
                      <a:pPr algn="ctr" fontAlgn="b"/>
                      <a:r>
                        <a:rPr lang="zh-TW" altLang="en-US" sz="1200" b="0" i="0" u="none" strike="noStrike">
                          <a:latin typeface="新細明體"/>
                        </a:rPr>
                        <a:t>張勝諺</a:t>
                      </a:r>
                    </a:p>
                  </a:txBody>
                  <a:tcPr marL="6350" marR="6350" marT="6350" marB="0" anchor="b"/>
                </a:tc>
                <a:tc>
                  <a:txBody>
                    <a:bodyPr/>
                    <a:lstStyle/>
                    <a:p>
                      <a:pPr algn="ctr" fontAlgn="b"/>
                      <a:r>
                        <a:rPr lang="zh-TW" altLang="en-US" sz="1200" b="0" i="0" u="none" strike="noStrike">
                          <a:latin typeface="新細明體"/>
                        </a:rPr>
                        <a:t>廖偉成</a:t>
                      </a:r>
                    </a:p>
                  </a:txBody>
                  <a:tcPr marL="6350" marR="6350" marT="6350" marB="0" anchor="b"/>
                </a:tc>
                <a:tc>
                  <a:txBody>
                    <a:bodyPr/>
                    <a:lstStyle/>
                    <a:p>
                      <a:pPr algn="ctr" fontAlgn="b"/>
                      <a:r>
                        <a:rPr lang="zh-TW" altLang="en-US" sz="1200" b="0" i="0" u="none" strike="noStrike">
                          <a:latin typeface="新細明體"/>
                        </a:rPr>
                        <a:t>林昱丘</a:t>
                      </a:r>
                    </a:p>
                  </a:txBody>
                  <a:tcPr marL="6350" marR="6350" marT="6350" marB="0" anchor="b"/>
                </a:tc>
                <a:tc>
                  <a:txBody>
                    <a:bodyPr/>
                    <a:lstStyle/>
                    <a:p>
                      <a:pPr algn="ctr" fontAlgn="b"/>
                      <a:r>
                        <a:rPr lang="zh-TW" altLang="en-US" sz="1200" b="0" i="0" u="none" strike="noStrike" dirty="0">
                          <a:latin typeface="新細明體"/>
                        </a:rPr>
                        <a:t>何宗佑</a:t>
                      </a:r>
                    </a:p>
                  </a:txBody>
                  <a:tcPr marL="6350" marR="6350" marT="6350" marB="0" anchor="b"/>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宜蘭縣</a:t>
            </a:r>
            <a:r>
              <a:rPr lang="en-US" altLang="zh-TW" dirty="0" smtClean="0"/>
              <a:t>104</a:t>
            </a:r>
            <a:r>
              <a:rPr lang="zh-TW" altLang="en-US" dirty="0" smtClean="0"/>
              <a:t>學年度國民中小學小鐵人錦標賽</a:t>
            </a:r>
            <a:endParaRPr lang="zh-TW" altLang="en-US" dirty="0"/>
          </a:p>
        </p:txBody>
      </p:sp>
      <p:sp>
        <p:nvSpPr>
          <p:cNvPr id="3" name="內容版面配置區 2"/>
          <p:cNvSpPr>
            <a:spLocks noGrp="1"/>
          </p:cNvSpPr>
          <p:nvPr>
            <p:ph idx="1"/>
          </p:nvPr>
        </p:nvSpPr>
        <p:spPr/>
        <p:txBody>
          <a:bodyPr/>
          <a:lstStyle/>
          <a:p>
            <a:r>
              <a:rPr lang="en-US" altLang="zh-TW" dirty="0" smtClean="0"/>
              <a:t>903</a:t>
            </a:r>
            <a:r>
              <a:rPr lang="zh-TW" altLang="en-US" dirty="0" smtClean="0"/>
              <a:t>班張勝諺同學奪得國中男生組第一名</a:t>
            </a:r>
            <a:r>
              <a:rPr lang="en-US" altLang="zh-TW" dirty="0" smtClean="0"/>
              <a:t>!</a:t>
            </a:r>
            <a:r>
              <a:rPr lang="zh-TW" altLang="en-US" dirty="0" smtClean="0"/>
              <a:t>　</a:t>
            </a:r>
            <a:endParaRPr lang="zh-TW"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宜蘭縣社會處舉辦為宜蘭女孩梳妝打扮圖文並茂競賽</a:t>
            </a:r>
            <a:endParaRPr lang="zh-TW" altLang="en-US" dirty="0"/>
          </a:p>
        </p:txBody>
      </p:sp>
      <p:sp>
        <p:nvSpPr>
          <p:cNvPr id="3" name="內容版面配置區 2"/>
          <p:cNvSpPr>
            <a:spLocks noGrp="1"/>
          </p:cNvSpPr>
          <p:nvPr>
            <p:ph idx="1"/>
          </p:nvPr>
        </p:nvSpPr>
        <p:spPr/>
        <p:txBody>
          <a:bodyPr/>
          <a:lstStyle/>
          <a:p>
            <a:r>
              <a:rPr lang="zh-TW" altLang="en-US" dirty="0" smtClean="0"/>
              <a:t>恭喜獲獎同學</a:t>
            </a:r>
            <a:r>
              <a:rPr lang="en-US" altLang="zh-TW" dirty="0" smtClean="0"/>
              <a:t>906</a:t>
            </a:r>
            <a:r>
              <a:rPr lang="zh-TW" altLang="en-US" dirty="0" smtClean="0"/>
              <a:t>班陳心語</a:t>
            </a:r>
            <a:r>
              <a:rPr lang="en-US" altLang="zh-TW" dirty="0" smtClean="0"/>
              <a:t>.907</a:t>
            </a:r>
            <a:r>
              <a:rPr lang="zh-TW" altLang="en-US" dirty="0" smtClean="0"/>
              <a:t>班歐馨云</a:t>
            </a:r>
            <a:r>
              <a:rPr lang="en-US" altLang="zh-TW" dirty="0" smtClean="0"/>
              <a:t>.805</a:t>
            </a:r>
            <a:r>
              <a:rPr lang="zh-TW" altLang="en-US" dirty="0" smtClean="0"/>
              <a:t>簡卲庭三位同學，也感謝林佳玫老師的鼓勵指導。　</a:t>
            </a:r>
            <a:endParaRPr lang="zh-TW"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104</a:t>
            </a:r>
            <a:r>
              <a:rPr lang="zh-TW" altLang="en-US" dirty="0" smtClean="0"/>
              <a:t>年宜蘭縣中小學運動會破紀錄獎金資料彙整表</a:t>
            </a:r>
            <a:endParaRPr lang="zh-TW" altLang="en-US" dirty="0"/>
          </a:p>
        </p:txBody>
      </p:sp>
      <p:graphicFrame>
        <p:nvGraphicFramePr>
          <p:cNvPr id="4" name="內容版面配置區 3"/>
          <p:cNvGraphicFramePr>
            <a:graphicFrameLocks noGrp="1"/>
          </p:cNvGraphicFramePr>
          <p:nvPr>
            <p:ph idx="1"/>
          </p:nvPr>
        </p:nvGraphicFramePr>
        <p:xfrm>
          <a:off x="179512" y="2348880"/>
          <a:ext cx="8229600" cy="333756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pPr algn="l" fontAlgn="ctr"/>
                      <a:r>
                        <a:rPr lang="zh-TW" altLang="en-US" sz="1200" b="0" i="0" u="none" strike="noStrike" dirty="0">
                          <a:latin typeface="新細明體"/>
                        </a:rPr>
                        <a:t>　</a:t>
                      </a:r>
                    </a:p>
                  </a:txBody>
                  <a:tcPr marL="6350" marR="6350" marT="6350" marB="0" anchor="ctr"/>
                </a:tc>
                <a:tc>
                  <a:txBody>
                    <a:bodyPr/>
                    <a:lstStyle/>
                    <a:p>
                      <a:pPr algn="l" fontAlgn="ctr"/>
                      <a:r>
                        <a:rPr lang="zh-TW" altLang="en-US" sz="1200" b="0" i="0" u="none" strike="noStrike">
                          <a:latin typeface="新細明體"/>
                        </a:rPr>
                        <a:t>姓名</a:t>
                      </a:r>
                    </a:p>
                  </a:txBody>
                  <a:tcPr marL="6350" marR="6350" marT="6350" marB="0" anchor="ctr"/>
                </a:tc>
                <a:tc>
                  <a:txBody>
                    <a:bodyPr/>
                    <a:lstStyle/>
                    <a:p>
                      <a:pPr algn="l" fontAlgn="ctr"/>
                      <a:r>
                        <a:rPr lang="zh-TW" altLang="en-US" sz="1200" b="0" i="0" u="none" strike="noStrike">
                          <a:latin typeface="新細明體"/>
                        </a:rPr>
                        <a:t>破紀錄組別</a:t>
                      </a:r>
                    </a:p>
                  </a:txBody>
                  <a:tcPr marL="6350" marR="6350" marT="6350" marB="0" anchor="ctr"/>
                </a:tc>
                <a:tc>
                  <a:txBody>
                    <a:bodyPr/>
                    <a:lstStyle/>
                    <a:p>
                      <a:pPr algn="l" fontAlgn="ctr"/>
                      <a:r>
                        <a:rPr lang="zh-TW" altLang="en-US" sz="1200" b="0" i="0" u="none" strike="noStrike">
                          <a:latin typeface="新細明體"/>
                        </a:rPr>
                        <a:t>破紀錄項目</a:t>
                      </a:r>
                    </a:p>
                  </a:txBody>
                  <a:tcPr marL="6350" marR="6350" marT="6350" marB="0" anchor="ctr"/>
                </a:tc>
                <a:tc>
                  <a:txBody>
                    <a:bodyPr/>
                    <a:lstStyle/>
                    <a:p>
                      <a:pPr algn="l" fontAlgn="ctr"/>
                      <a:r>
                        <a:rPr lang="zh-TW" altLang="en-US" sz="1200" b="0" i="0" u="none" strike="noStrike" dirty="0">
                          <a:latin typeface="新細明體"/>
                        </a:rPr>
                        <a:t>破紀錄選手學校</a:t>
                      </a:r>
                    </a:p>
                  </a:txBody>
                  <a:tcPr marL="6350" marR="6350" marT="6350" marB="0" anchor="ctr"/>
                </a:tc>
              </a:tr>
              <a:tr h="370840">
                <a:tc>
                  <a:txBody>
                    <a:bodyPr/>
                    <a:lstStyle/>
                    <a:p>
                      <a:pPr algn="l" fontAlgn="ctr"/>
                      <a:r>
                        <a:rPr lang="zh-TW" altLang="en-US" sz="1200" b="0" i="0" u="none" strike="noStrike" dirty="0">
                          <a:latin typeface="新細明體"/>
                        </a:rPr>
                        <a:t>破紀錄選手</a:t>
                      </a:r>
                    </a:p>
                  </a:txBody>
                  <a:tcPr marL="6350" marR="6350" marT="6350" marB="0" anchor="ctr"/>
                </a:tc>
                <a:tc>
                  <a:txBody>
                    <a:bodyPr/>
                    <a:lstStyle/>
                    <a:p>
                      <a:pPr algn="ctr" fontAlgn="ctr"/>
                      <a:r>
                        <a:rPr lang="zh-TW" altLang="en-US" sz="1200" b="0" i="0" u="none" strike="noStrike">
                          <a:latin typeface="標楷體"/>
                        </a:rPr>
                        <a:t>楊沛蓁</a:t>
                      </a:r>
                    </a:p>
                  </a:txBody>
                  <a:tcPr marL="6350" marR="6350" marT="6350" marB="0" anchor="ctr"/>
                </a:tc>
                <a:tc>
                  <a:txBody>
                    <a:bodyPr/>
                    <a:lstStyle/>
                    <a:p>
                      <a:pPr algn="ctr" fontAlgn="ctr"/>
                      <a:r>
                        <a:rPr lang="zh-TW" altLang="en-US" sz="1200" b="0" i="0" u="none" strike="noStrike">
                          <a:latin typeface="標楷體"/>
                        </a:rPr>
                        <a:t>國女</a:t>
                      </a:r>
                    </a:p>
                  </a:txBody>
                  <a:tcPr marL="6350" marR="6350" marT="6350" marB="0" anchor="ctr"/>
                </a:tc>
                <a:tc>
                  <a:txBody>
                    <a:bodyPr/>
                    <a:lstStyle/>
                    <a:p>
                      <a:pPr algn="ctr" fontAlgn="ctr"/>
                      <a:r>
                        <a:rPr lang="zh-TW" altLang="en-US" sz="1200" b="0" i="0" u="none" strike="noStrike">
                          <a:latin typeface="標楷體"/>
                        </a:rPr>
                        <a:t>鉛球</a:t>
                      </a:r>
                      <a:r>
                        <a:rPr lang="en-US" altLang="zh-TW" sz="1200" b="0" i="0" u="none" strike="noStrike">
                          <a:latin typeface="標楷體"/>
                        </a:rPr>
                        <a:t>(</a:t>
                      </a:r>
                      <a:r>
                        <a:rPr lang="zh-TW" altLang="en-US" sz="1200" b="0" i="0" u="none" strike="noStrike">
                          <a:latin typeface="標楷體"/>
                        </a:rPr>
                        <a:t>第</a:t>
                      </a:r>
                      <a:r>
                        <a:rPr lang="en-US" altLang="zh-TW" sz="1200" b="0" i="0" u="none" strike="noStrike">
                          <a:latin typeface="標楷體"/>
                        </a:rPr>
                        <a:t>1</a:t>
                      </a:r>
                      <a:r>
                        <a:rPr lang="zh-TW" altLang="en-US" sz="1200" b="0" i="0" u="none" strike="noStrike">
                          <a:latin typeface="標楷體"/>
                        </a:rPr>
                        <a:t>名</a:t>
                      </a:r>
                      <a:r>
                        <a:rPr lang="en-US" altLang="zh-TW" sz="1200" b="0" i="0" u="none" strike="noStrike">
                          <a:latin typeface="標楷體"/>
                        </a:rPr>
                        <a:t>)</a:t>
                      </a:r>
                    </a:p>
                  </a:txBody>
                  <a:tcPr marL="6350" marR="6350" marT="6350" marB="0" anchor="ctr"/>
                </a:tc>
                <a:tc>
                  <a:txBody>
                    <a:bodyPr/>
                    <a:lstStyle/>
                    <a:p>
                      <a:pPr algn="ctr" fontAlgn="ctr"/>
                      <a:r>
                        <a:rPr lang="zh-TW" altLang="en-US" sz="1200" b="0" i="0" u="none" strike="noStrike" dirty="0">
                          <a:latin typeface="標楷體"/>
                        </a:rPr>
                        <a:t>復興國中</a:t>
                      </a:r>
                    </a:p>
                  </a:txBody>
                  <a:tcPr marL="6350" marR="6350" marT="6350" marB="0" anchor="ctr"/>
                </a:tc>
              </a:tr>
              <a:tr h="370840">
                <a:tc>
                  <a:txBody>
                    <a:bodyPr/>
                    <a:lstStyle/>
                    <a:p>
                      <a:pPr algn="l" fontAlgn="ctr"/>
                      <a:r>
                        <a:rPr lang="zh-TW" altLang="en-US" sz="1200" b="0" i="0" u="none" strike="noStrike" dirty="0">
                          <a:latin typeface="新細明體"/>
                        </a:rPr>
                        <a:t>破紀錄選手</a:t>
                      </a:r>
                    </a:p>
                  </a:txBody>
                  <a:tcPr marL="6350" marR="6350" marT="6350" marB="0" anchor="ctr"/>
                </a:tc>
                <a:tc>
                  <a:txBody>
                    <a:bodyPr/>
                    <a:lstStyle/>
                    <a:p>
                      <a:pPr algn="ctr" fontAlgn="ctr"/>
                      <a:r>
                        <a:rPr lang="zh-TW" altLang="en-US" sz="1200" b="0" i="0" u="none" strike="noStrike">
                          <a:latin typeface="標楷體"/>
                        </a:rPr>
                        <a:t>簡鈺儒</a:t>
                      </a:r>
                    </a:p>
                  </a:txBody>
                  <a:tcPr marL="6350" marR="6350" marT="6350" marB="0" anchor="ctr"/>
                </a:tc>
                <a:tc>
                  <a:txBody>
                    <a:bodyPr/>
                    <a:lstStyle/>
                    <a:p>
                      <a:pPr algn="ctr" fontAlgn="ctr"/>
                      <a:r>
                        <a:rPr lang="zh-TW" altLang="en-US" sz="1200" b="0" i="0" u="none" strike="noStrike">
                          <a:latin typeface="標楷體"/>
                        </a:rPr>
                        <a:t>國女</a:t>
                      </a:r>
                    </a:p>
                  </a:txBody>
                  <a:tcPr marL="6350" marR="6350" marT="6350" marB="0" anchor="ctr"/>
                </a:tc>
                <a:tc>
                  <a:txBody>
                    <a:bodyPr/>
                    <a:lstStyle/>
                    <a:p>
                      <a:pPr algn="ctr" fontAlgn="ctr"/>
                      <a:r>
                        <a:rPr lang="zh-TW" altLang="en-US" sz="1200" b="0" i="0" u="none" strike="noStrike">
                          <a:latin typeface="標楷體"/>
                        </a:rPr>
                        <a:t>標槍</a:t>
                      </a:r>
                    </a:p>
                  </a:txBody>
                  <a:tcPr marL="6350" marR="6350" marT="6350" marB="0" anchor="ctr"/>
                </a:tc>
                <a:tc>
                  <a:txBody>
                    <a:bodyPr/>
                    <a:lstStyle/>
                    <a:p>
                      <a:pPr algn="ctr" fontAlgn="ctr"/>
                      <a:r>
                        <a:rPr lang="zh-TW" altLang="en-US" sz="1200" b="0" i="0" u="none" strike="noStrike" dirty="0">
                          <a:latin typeface="標楷體"/>
                        </a:rPr>
                        <a:t>復興國中</a:t>
                      </a:r>
                    </a:p>
                  </a:txBody>
                  <a:tcPr marL="6350" marR="6350" marT="6350" marB="0" anchor="ctr"/>
                </a:tc>
              </a:tr>
              <a:tr h="370840">
                <a:tc>
                  <a:txBody>
                    <a:bodyPr/>
                    <a:lstStyle/>
                    <a:p>
                      <a:pPr algn="l" fontAlgn="ctr"/>
                      <a:r>
                        <a:rPr lang="zh-TW" altLang="en-US" sz="1200" b="0" i="0" u="none" strike="noStrike" dirty="0">
                          <a:latin typeface="新細明體"/>
                        </a:rPr>
                        <a:t>破紀錄選手</a:t>
                      </a:r>
                    </a:p>
                  </a:txBody>
                  <a:tcPr marL="6350" marR="6350" marT="6350" marB="0" anchor="ctr"/>
                </a:tc>
                <a:tc>
                  <a:txBody>
                    <a:bodyPr/>
                    <a:lstStyle/>
                    <a:p>
                      <a:pPr algn="ctr" fontAlgn="ctr"/>
                      <a:r>
                        <a:rPr lang="zh-TW" altLang="en-US" sz="1200" b="0" i="0" u="none" strike="noStrike">
                          <a:latin typeface="標楷體"/>
                        </a:rPr>
                        <a:t>吳筠婕</a:t>
                      </a:r>
                    </a:p>
                  </a:txBody>
                  <a:tcPr marL="6350" marR="6350" marT="6350" marB="0" anchor="ctr"/>
                </a:tc>
                <a:tc>
                  <a:txBody>
                    <a:bodyPr/>
                    <a:lstStyle/>
                    <a:p>
                      <a:pPr algn="ctr" fontAlgn="ctr"/>
                      <a:r>
                        <a:rPr lang="zh-TW" altLang="en-US" sz="1200" b="0" i="0" u="none" strike="noStrike">
                          <a:latin typeface="標楷體"/>
                        </a:rPr>
                        <a:t>國女</a:t>
                      </a:r>
                    </a:p>
                  </a:txBody>
                  <a:tcPr marL="6350" marR="6350" marT="6350" marB="0" anchor="ctr"/>
                </a:tc>
                <a:tc>
                  <a:txBody>
                    <a:bodyPr/>
                    <a:lstStyle/>
                    <a:p>
                      <a:pPr algn="ctr" fontAlgn="ctr"/>
                      <a:r>
                        <a:rPr lang="zh-TW" altLang="en-US" sz="1200" b="0" i="0" u="none" strike="noStrike">
                          <a:latin typeface="標楷體"/>
                        </a:rPr>
                        <a:t>鐵餅</a:t>
                      </a:r>
                    </a:p>
                  </a:txBody>
                  <a:tcPr marL="6350" marR="6350" marT="6350" marB="0" anchor="ctr"/>
                </a:tc>
                <a:tc>
                  <a:txBody>
                    <a:bodyPr/>
                    <a:lstStyle/>
                    <a:p>
                      <a:pPr algn="ctr" fontAlgn="ctr"/>
                      <a:r>
                        <a:rPr lang="zh-TW" altLang="en-US" sz="1200" b="0" i="0" u="none" strike="noStrike" dirty="0">
                          <a:latin typeface="標楷體"/>
                        </a:rPr>
                        <a:t>復興國中</a:t>
                      </a:r>
                    </a:p>
                  </a:txBody>
                  <a:tcPr marL="6350" marR="6350" marT="6350" marB="0" anchor="ctr"/>
                </a:tc>
              </a:tr>
              <a:tr h="370840">
                <a:tc>
                  <a:txBody>
                    <a:bodyPr/>
                    <a:lstStyle/>
                    <a:p>
                      <a:pPr algn="l" fontAlgn="ctr"/>
                      <a:r>
                        <a:rPr lang="zh-TW" altLang="en-US" sz="1200" b="0" i="0" u="none" strike="noStrike" dirty="0">
                          <a:latin typeface="新細明體"/>
                        </a:rPr>
                        <a:t>破紀錄選手</a:t>
                      </a:r>
                    </a:p>
                  </a:txBody>
                  <a:tcPr marL="6350" marR="6350" marT="6350" marB="0" anchor="ctr"/>
                </a:tc>
                <a:tc>
                  <a:txBody>
                    <a:bodyPr/>
                    <a:lstStyle/>
                    <a:p>
                      <a:pPr algn="ctr" fontAlgn="ctr"/>
                      <a:r>
                        <a:rPr lang="zh-TW" altLang="en-US" sz="1200" b="0" i="0" u="none" strike="noStrike">
                          <a:latin typeface="標楷體"/>
                        </a:rPr>
                        <a:t>陳  威</a:t>
                      </a:r>
                    </a:p>
                  </a:txBody>
                  <a:tcPr marL="6350" marR="6350" marT="6350" marB="0" anchor="ctr"/>
                </a:tc>
                <a:tc>
                  <a:txBody>
                    <a:bodyPr/>
                    <a:lstStyle/>
                    <a:p>
                      <a:pPr algn="ctr" fontAlgn="ctr"/>
                      <a:r>
                        <a:rPr lang="zh-TW" altLang="en-US" sz="1200" b="0" i="0" u="none" strike="noStrike">
                          <a:latin typeface="標楷體"/>
                        </a:rPr>
                        <a:t>國男</a:t>
                      </a:r>
                    </a:p>
                  </a:txBody>
                  <a:tcPr marL="6350" marR="6350" marT="6350" marB="0" anchor="ctr"/>
                </a:tc>
                <a:tc>
                  <a:txBody>
                    <a:bodyPr/>
                    <a:lstStyle/>
                    <a:p>
                      <a:pPr algn="ctr" fontAlgn="ctr"/>
                      <a:r>
                        <a:rPr lang="en-US" altLang="zh-TW" sz="1200" b="0" i="0" u="none" strike="noStrike">
                          <a:latin typeface="標楷體"/>
                        </a:rPr>
                        <a:t>110</a:t>
                      </a:r>
                      <a:r>
                        <a:rPr lang="zh-TW" altLang="en-US" sz="1200" b="0" i="0" u="none" strike="noStrike">
                          <a:latin typeface="標楷體"/>
                        </a:rPr>
                        <a:t>公尺跨欄</a:t>
                      </a:r>
                    </a:p>
                  </a:txBody>
                  <a:tcPr marL="6350" marR="6350" marT="6350" marB="0" anchor="ctr"/>
                </a:tc>
                <a:tc>
                  <a:txBody>
                    <a:bodyPr/>
                    <a:lstStyle/>
                    <a:p>
                      <a:pPr algn="ctr" fontAlgn="ctr"/>
                      <a:r>
                        <a:rPr lang="zh-TW" altLang="en-US" sz="1200" b="0" i="0" u="none" strike="noStrike" dirty="0">
                          <a:latin typeface="標楷體"/>
                        </a:rPr>
                        <a:t>復興國中</a:t>
                      </a:r>
                    </a:p>
                  </a:txBody>
                  <a:tcPr marL="6350" marR="6350" marT="6350" marB="0" anchor="ctr"/>
                </a:tc>
              </a:tr>
              <a:tr h="370840">
                <a:tc>
                  <a:txBody>
                    <a:bodyPr/>
                    <a:lstStyle/>
                    <a:p>
                      <a:pPr algn="l" fontAlgn="ctr"/>
                      <a:r>
                        <a:rPr lang="zh-TW" altLang="en-US" sz="1200" b="0" i="0" u="none" strike="noStrike" dirty="0">
                          <a:latin typeface="新細明體"/>
                        </a:rPr>
                        <a:t>破紀錄選手</a:t>
                      </a:r>
                    </a:p>
                  </a:txBody>
                  <a:tcPr marL="6350" marR="6350" marT="6350" marB="0" anchor="ctr"/>
                </a:tc>
                <a:tc>
                  <a:txBody>
                    <a:bodyPr/>
                    <a:lstStyle/>
                    <a:p>
                      <a:pPr algn="ctr" fontAlgn="ctr"/>
                      <a:r>
                        <a:rPr lang="zh-TW" altLang="en-US" sz="1200" b="0" i="0" u="none" strike="noStrike">
                          <a:latin typeface="標楷體"/>
                        </a:rPr>
                        <a:t>陳  威</a:t>
                      </a:r>
                    </a:p>
                  </a:txBody>
                  <a:tcPr marL="6350" marR="6350" marT="6350" marB="0" anchor="ctr"/>
                </a:tc>
                <a:tc>
                  <a:txBody>
                    <a:bodyPr/>
                    <a:lstStyle/>
                    <a:p>
                      <a:pPr algn="ctr" fontAlgn="ctr"/>
                      <a:r>
                        <a:rPr lang="zh-TW" altLang="en-US" sz="1000" b="0" i="0" u="none" strike="noStrike">
                          <a:latin typeface="標楷體"/>
                        </a:rPr>
                        <a:t>國男</a:t>
                      </a:r>
                    </a:p>
                  </a:txBody>
                  <a:tcPr marL="6350" marR="6350" marT="6350" marB="0" anchor="ctr"/>
                </a:tc>
                <a:tc>
                  <a:txBody>
                    <a:bodyPr/>
                    <a:lstStyle/>
                    <a:p>
                      <a:pPr algn="ctr" fontAlgn="ctr"/>
                      <a:r>
                        <a:rPr lang="zh-TW" altLang="en-US" sz="1200" b="0" i="0" u="none" strike="noStrike">
                          <a:latin typeface="標楷體"/>
                        </a:rPr>
                        <a:t>混合運動</a:t>
                      </a:r>
                    </a:p>
                  </a:txBody>
                  <a:tcPr marL="6350" marR="6350" marT="6350" marB="0" anchor="ctr"/>
                </a:tc>
                <a:tc>
                  <a:txBody>
                    <a:bodyPr/>
                    <a:lstStyle/>
                    <a:p>
                      <a:pPr algn="ctr" fontAlgn="ctr"/>
                      <a:r>
                        <a:rPr lang="zh-TW" altLang="en-US" sz="1200" b="0" i="0" u="none" strike="noStrike" dirty="0">
                          <a:latin typeface="標楷體"/>
                        </a:rPr>
                        <a:t>復興國中</a:t>
                      </a:r>
                    </a:p>
                  </a:txBody>
                  <a:tcPr marL="6350" marR="6350" marT="6350" marB="0" anchor="ctr"/>
                </a:tc>
              </a:tr>
              <a:tr h="370840">
                <a:tc>
                  <a:txBody>
                    <a:bodyPr/>
                    <a:lstStyle/>
                    <a:p>
                      <a:pPr algn="l" fontAlgn="ctr"/>
                      <a:r>
                        <a:rPr lang="zh-TW" altLang="en-US" sz="1200" b="0" i="0" u="none" strike="noStrike" dirty="0">
                          <a:latin typeface="新細明體"/>
                        </a:rPr>
                        <a:t>破紀錄選手</a:t>
                      </a:r>
                    </a:p>
                  </a:txBody>
                  <a:tcPr marL="6350" marR="6350" marT="6350" marB="0" anchor="ctr"/>
                </a:tc>
                <a:tc>
                  <a:txBody>
                    <a:bodyPr/>
                    <a:lstStyle/>
                    <a:p>
                      <a:pPr algn="ctr" fontAlgn="ctr"/>
                      <a:r>
                        <a:rPr lang="zh-TW" altLang="en-US" sz="1200" b="0" i="0" u="none" strike="noStrike">
                          <a:latin typeface="標楷體"/>
                        </a:rPr>
                        <a:t>黃義方</a:t>
                      </a:r>
                    </a:p>
                  </a:txBody>
                  <a:tcPr marL="6350" marR="6350" marT="6350" marB="0" anchor="ctr"/>
                </a:tc>
                <a:tc>
                  <a:txBody>
                    <a:bodyPr/>
                    <a:lstStyle/>
                    <a:p>
                      <a:pPr algn="ctr" fontAlgn="ctr"/>
                      <a:r>
                        <a:rPr lang="zh-TW" altLang="en-US" sz="1200" b="0" i="0" u="none" strike="noStrike">
                          <a:latin typeface="標楷體"/>
                        </a:rPr>
                        <a:t>國男</a:t>
                      </a:r>
                    </a:p>
                  </a:txBody>
                  <a:tcPr marL="6350" marR="6350" marT="6350" marB="0" anchor="ctr"/>
                </a:tc>
                <a:tc>
                  <a:txBody>
                    <a:bodyPr/>
                    <a:lstStyle/>
                    <a:p>
                      <a:pPr algn="ctr" fontAlgn="ctr"/>
                      <a:r>
                        <a:rPr lang="zh-TW" altLang="en-US" sz="1200" b="0" i="0" u="none" strike="noStrike">
                          <a:latin typeface="標楷體"/>
                        </a:rPr>
                        <a:t>鏈球</a:t>
                      </a:r>
                      <a:r>
                        <a:rPr lang="en-US" altLang="zh-TW" sz="1200" b="0" i="0" u="none" strike="noStrike">
                          <a:latin typeface="標楷體"/>
                        </a:rPr>
                        <a:t>(</a:t>
                      </a:r>
                      <a:r>
                        <a:rPr lang="zh-TW" altLang="en-US" sz="1200" b="0" i="0" u="none" strike="noStrike">
                          <a:latin typeface="標楷體"/>
                        </a:rPr>
                        <a:t>第</a:t>
                      </a:r>
                      <a:r>
                        <a:rPr lang="en-US" altLang="zh-TW" sz="1200" b="0" i="0" u="none" strike="noStrike">
                          <a:latin typeface="標楷體"/>
                        </a:rPr>
                        <a:t>2</a:t>
                      </a:r>
                      <a:r>
                        <a:rPr lang="zh-TW" altLang="en-US" sz="1200" b="0" i="0" u="none" strike="noStrike">
                          <a:latin typeface="標楷體"/>
                        </a:rPr>
                        <a:t>名</a:t>
                      </a:r>
                      <a:r>
                        <a:rPr lang="en-US" altLang="zh-TW" sz="1200" b="0" i="0" u="none" strike="noStrike">
                          <a:latin typeface="標楷體"/>
                        </a:rPr>
                        <a:t>)</a:t>
                      </a:r>
                    </a:p>
                  </a:txBody>
                  <a:tcPr marL="6350" marR="6350" marT="6350" marB="0" anchor="ctr"/>
                </a:tc>
                <a:tc>
                  <a:txBody>
                    <a:bodyPr/>
                    <a:lstStyle/>
                    <a:p>
                      <a:pPr algn="ctr" fontAlgn="ctr"/>
                      <a:r>
                        <a:rPr lang="zh-TW" altLang="en-US" sz="1200" b="0" i="0" u="none" strike="noStrike" dirty="0">
                          <a:latin typeface="標楷體"/>
                        </a:rPr>
                        <a:t>復興國中</a:t>
                      </a:r>
                    </a:p>
                  </a:txBody>
                  <a:tcPr marL="6350" marR="6350" marT="6350" marB="0" anchor="ctr"/>
                </a:tc>
              </a:tr>
              <a:tr h="370840">
                <a:tc>
                  <a:txBody>
                    <a:bodyPr/>
                    <a:lstStyle/>
                    <a:p>
                      <a:pPr algn="l" fontAlgn="ctr"/>
                      <a:r>
                        <a:rPr lang="zh-TW" altLang="en-US" sz="1200" b="0" i="0" u="none" strike="noStrike" dirty="0">
                          <a:latin typeface="新細明體"/>
                        </a:rPr>
                        <a:t>破紀錄選手</a:t>
                      </a:r>
                    </a:p>
                  </a:txBody>
                  <a:tcPr marL="6350" marR="6350" marT="6350" marB="0" anchor="ctr"/>
                </a:tc>
                <a:tc>
                  <a:txBody>
                    <a:bodyPr/>
                    <a:lstStyle/>
                    <a:p>
                      <a:pPr algn="ctr" fontAlgn="ctr"/>
                      <a:r>
                        <a:rPr lang="zh-TW" altLang="en-US" sz="1200" b="0" i="0" u="none" strike="noStrike">
                          <a:latin typeface="標楷體"/>
                        </a:rPr>
                        <a:t>黃旭祺</a:t>
                      </a:r>
                    </a:p>
                  </a:txBody>
                  <a:tcPr marL="6350" marR="6350" marT="6350" marB="0" anchor="ctr"/>
                </a:tc>
                <a:tc>
                  <a:txBody>
                    <a:bodyPr/>
                    <a:lstStyle/>
                    <a:p>
                      <a:pPr algn="ctr" fontAlgn="ctr"/>
                      <a:r>
                        <a:rPr lang="zh-TW" altLang="en-US" sz="1200" b="0" i="0" u="none" strike="noStrike">
                          <a:latin typeface="標楷體"/>
                        </a:rPr>
                        <a:t>國男</a:t>
                      </a:r>
                    </a:p>
                  </a:txBody>
                  <a:tcPr marL="6350" marR="6350" marT="6350" marB="0" anchor="ctr"/>
                </a:tc>
                <a:tc>
                  <a:txBody>
                    <a:bodyPr/>
                    <a:lstStyle/>
                    <a:p>
                      <a:pPr algn="ctr" fontAlgn="ctr"/>
                      <a:r>
                        <a:rPr lang="zh-TW" altLang="en-US" sz="1200" b="0" i="0" u="none" strike="noStrike">
                          <a:latin typeface="標楷體"/>
                        </a:rPr>
                        <a:t>鏈球</a:t>
                      </a:r>
                      <a:r>
                        <a:rPr lang="en-US" altLang="zh-TW" sz="1200" b="0" i="0" u="none" strike="noStrike">
                          <a:latin typeface="標楷體"/>
                        </a:rPr>
                        <a:t>(</a:t>
                      </a:r>
                      <a:r>
                        <a:rPr lang="zh-TW" altLang="en-US" sz="1200" b="0" i="0" u="none" strike="noStrike">
                          <a:latin typeface="標楷體"/>
                        </a:rPr>
                        <a:t>第</a:t>
                      </a:r>
                      <a:r>
                        <a:rPr lang="en-US" altLang="zh-TW" sz="1200" b="0" i="0" u="none" strike="noStrike">
                          <a:latin typeface="標楷體"/>
                        </a:rPr>
                        <a:t>4</a:t>
                      </a:r>
                      <a:r>
                        <a:rPr lang="zh-TW" altLang="en-US" sz="1200" b="0" i="0" u="none" strike="noStrike">
                          <a:latin typeface="標楷體"/>
                        </a:rPr>
                        <a:t>名</a:t>
                      </a:r>
                      <a:r>
                        <a:rPr lang="en-US" altLang="zh-TW" sz="1200" b="0" i="0" u="none" strike="noStrike">
                          <a:latin typeface="標楷體"/>
                        </a:rPr>
                        <a:t>)</a:t>
                      </a:r>
                    </a:p>
                  </a:txBody>
                  <a:tcPr marL="6350" marR="6350" marT="6350" marB="0" anchor="ctr"/>
                </a:tc>
                <a:tc>
                  <a:txBody>
                    <a:bodyPr/>
                    <a:lstStyle/>
                    <a:p>
                      <a:pPr algn="ctr" fontAlgn="ctr"/>
                      <a:r>
                        <a:rPr lang="zh-TW" altLang="en-US" sz="1200" b="0" i="0" u="none" strike="noStrike" dirty="0">
                          <a:latin typeface="標楷體"/>
                        </a:rPr>
                        <a:t>復興國中</a:t>
                      </a:r>
                    </a:p>
                  </a:txBody>
                  <a:tcPr marL="6350" marR="6350" marT="6350" marB="0" anchor="ctr"/>
                </a:tc>
              </a:tr>
              <a:tr h="370840">
                <a:tc>
                  <a:txBody>
                    <a:bodyPr/>
                    <a:lstStyle/>
                    <a:p>
                      <a:pPr algn="l" fontAlgn="ctr"/>
                      <a:r>
                        <a:rPr lang="zh-TW" altLang="en-US" sz="1200" b="0" i="0" u="none" strike="noStrike" dirty="0">
                          <a:latin typeface="新細明體"/>
                        </a:rPr>
                        <a:t>破紀錄選手</a:t>
                      </a:r>
                    </a:p>
                  </a:txBody>
                  <a:tcPr marL="6350" marR="6350" marT="6350" marB="0" anchor="ctr"/>
                </a:tc>
                <a:tc>
                  <a:txBody>
                    <a:bodyPr/>
                    <a:lstStyle/>
                    <a:p>
                      <a:pPr algn="ctr" fontAlgn="ctr"/>
                      <a:r>
                        <a:rPr lang="zh-TW" altLang="en-US" sz="1200" b="0" i="0" u="none" strike="noStrike">
                          <a:latin typeface="標楷體"/>
                        </a:rPr>
                        <a:t>黃義方</a:t>
                      </a:r>
                    </a:p>
                  </a:txBody>
                  <a:tcPr marL="6350" marR="6350" marT="6350" marB="0" anchor="ctr"/>
                </a:tc>
                <a:tc>
                  <a:txBody>
                    <a:bodyPr/>
                    <a:lstStyle/>
                    <a:p>
                      <a:pPr algn="ctr" fontAlgn="ctr"/>
                      <a:r>
                        <a:rPr lang="zh-TW" altLang="en-US" sz="1200" b="0" i="0" u="none" strike="noStrike">
                          <a:latin typeface="標楷體"/>
                        </a:rPr>
                        <a:t>國男</a:t>
                      </a:r>
                    </a:p>
                  </a:txBody>
                  <a:tcPr marL="6350" marR="6350" marT="6350" marB="0" anchor="ctr"/>
                </a:tc>
                <a:tc>
                  <a:txBody>
                    <a:bodyPr/>
                    <a:lstStyle/>
                    <a:p>
                      <a:pPr algn="ctr" fontAlgn="ctr"/>
                      <a:r>
                        <a:rPr lang="zh-TW" altLang="en-US" sz="1200" b="0" i="0" u="none" strike="noStrike">
                          <a:latin typeface="標楷體"/>
                        </a:rPr>
                        <a:t>鐵餅</a:t>
                      </a:r>
                      <a:r>
                        <a:rPr lang="en-US" altLang="zh-TW" sz="1200" b="0" i="0" u="none" strike="noStrike">
                          <a:latin typeface="標楷體"/>
                        </a:rPr>
                        <a:t>(</a:t>
                      </a:r>
                      <a:r>
                        <a:rPr lang="zh-TW" altLang="en-US" sz="1200" b="0" i="0" u="none" strike="noStrike">
                          <a:latin typeface="標楷體"/>
                        </a:rPr>
                        <a:t>第</a:t>
                      </a:r>
                      <a:r>
                        <a:rPr lang="en-US" altLang="zh-TW" sz="1200" b="0" i="0" u="none" strike="noStrike">
                          <a:latin typeface="標楷體"/>
                        </a:rPr>
                        <a:t>3</a:t>
                      </a:r>
                      <a:r>
                        <a:rPr lang="zh-TW" altLang="en-US" sz="1200" b="0" i="0" u="none" strike="noStrike">
                          <a:latin typeface="標楷體"/>
                        </a:rPr>
                        <a:t>名</a:t>
                      </a:r>
                      <a:r>
                        <a:rPr lang="en-US" altLang="zh-TW" sz="1200" b="0" i="0" u="none" strike="noStrike">
                          <a:latin typeface="標楷體"/>
                        </a:rPr>
                        <a:t>)</a:t>
                      </a:r>
                    </a:p>
                  </a:txBody>
                  <a:tcPr marL="6350" marR="6350" marT="6350" marB="0" anchor="ctr"/>
                </a:tc>
                <a:tc>
                  <a:txBody>
                    <a:bodyPr/>
                    <a:lstStyle/>
                    <a:p>
                      <a:pPr algn="ctr" fontAlgn="ctr"/>
                      <a:r>
                        <a:rPr lang="zh-TW" altLang="en-US" sz="1200" b="0" i="0" u="none" strike="noStrike" dirty="0">
                          <a:latin typeface="標楷體"/>
                        </a:rPr>
                        <a:t>復興國中</a:t>
                      </a:r>
                    </a:p>
                  </a:txBody>
                  <a:tcPr marL="6350" marR="6350" marT="6350" marB="0" anchor="ctr"/>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賀 本校榮獲宜蘭縣</a:t>
            </a:r>
            <a:r>
              <a:rPr lang="en-US" altLang="zh-TW" dirty="0" smtClean="0"/>
              <a:t>103</a:t>
            </a:r>
            <a:r>
              <a:rPr lang="zh-TW" altLang="en-US" dirty="0" smtClean="0"/>
              <a:t>學年度健康促進學校考評</a:t>
            </a:r>
            <a:r>
              <a:rPr lang="en-US" altLang="zh-TW" dirty="0" smtClean="0"/>
              <a:t>〝</a:t>
            </a:r>
            <a:r>
              <a:rPr lang="zh-TW" altLang="en-US" dirty="0" smtClean="0"/>
              <a:t>優等獎</a:t>
            </a:r>
            <a:r>
              <a:rPr lang="en-US" altLang="zh-TW" dirty="0" smtClean="0"/>
              <a:t>〞</a:t>
            </a:r>
            <a:endParaRPr lang="zh-TW" altLang="en-US" dirty="0"/>
          </a:p>
        </p:txBody>
      </p:sp>
      <p:pic>
        <p:nvPicPr>
          <p:cNvPr id="4" name="內容版面配置區 3" descr="9599-3235618.jpg"/>
          <p:cNvPicPr>
            <a:picLocks noGrp="1" noChangeAspect="1"/>
          </p:cNvPicPr>
          <p:nvPr>
            <p:ph idx="1"/>
          </p:nvPr>
        </p:nvPicPr>
        <p:blipFill>
          <a:blip r:embed="rId2" cstate="print"/>
          <a:stretch>
            <a:fillRect/>
          </a:stretch>
        </p:blipFill>
        <p:spPr>
          <a:xfrm>
            <a:off x="611560" y="1988840"/>
            <a:ext cx="2545854" cy="4525963"/>
          </a:xfrm>
        </p:spPr>
      </p:pic>
      <p:pic>
        <p:nvPicPr>
          <p:cNvPr id="5" name="圖片 4" descr="9599-3235620.jpg"/>
          <p:cNvPicPr>
            <a:picLocks noChangeAspect="1"/>
          </p:cNvPicPr>
          <p:nvPr/>
        </p:nvPicPr>
        <p:blipFill>
          <a:blip r:embed="rId3" cstate="print"/>
          <a:stretch>
            <a:fillRect/>
          </a:stretch>
        </p:blipFill>
        <p:spPr>
          <a:xfrm>
            <a:off x="3275856" y="2780928"/>
            <a:ext cx="5508104" cy="34290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恭喜本校教師榮獲</a:t>
            </a:r>
            <a:r>
              <a:rPr lang="en-US" altLang="zh-TW" dirty="0" smtClean="0"/>
              <a:t>104</a:t>
            </a:r>
            <a:r>
              <a:rPr lang="zh-TW" altLang="en-US" dirty="0" smtClean="0"/>
              <a:t>年度國民中小學優良紙筆評量一項特優</a:t>
            </a:r>
            <a:r>
              <a:rPr lang="en-US" altLang="zh-TW" dirty="0" smtClean="0"/>
              <a:t>,</a:t>
            </a:r>
            <a:r>
              <a:rPr lang="zh-TW" altLang="en-US" dirty="0" smtClean="0"/>
              <a:t>四項優等</a:t>
            </a:r>
            <a:endParaRPr lang="zh-TW" altLang="en-US" dirty="0"/>
          </a:p>
        </p:txBody>
      </p:sp>
      <p:sp>
        <p:nvSpPr>
          <p:cNvPr id="3" name="內容版面配置區 2"/>
          <p:cNvSpPr>
            <a:spLocks noGrp="1"/>
          </p:cNvSpPr>
          <p:nvPr>
            <p:ph idx="1"/>
          </p:nvPr>
        </p:nvSpPr>
        <p:spPr/>
        <p:txBody>
          <a:bodyPr/>
          <a:lstStyle/>
          <a:p>
            <a:r>
              <a:rPr lang="zh-TW" altLang="en-US" dirty="0" smtClean="0"/>
              <a:t>自然與生活科技領域榮獲特優</a:t>
            </a:r>
            <a:br>
              <a:rPr lang="zh-TW" altLang="en-US" dirty="0" smtClean="0"/>
            </a:br>
            <a:r>
              <a:rPr lang="zh-TW" altLang="en-US" dirty="0" smtClean="0"/>
              <a:t>林泰源老師、吳孟哲老師</a:t>
            </a:r>
            <a:br>
              <a:rPr lang="zh-TW" altLang="en-US" dirty="0" smtClean="0"/>
            </a:br>
            <a:r>
              <a:rPr lang="zh-TW" altLang="en-US" dirty="0" smtClean="0"/>
              <a:t>自然與生活科技領域榮獲優等</a:t>
            </a:r>
            <a:br>
              <a:rPr lang="zh-TW" altLang="en-US" dirty="0" smtClean="0"/>
            </a:br>
            <a:r>
              <a:rPr lang="zh-TW" altLang="en-US" dirty="0" smtClean="0"/>
              <a:t>彭美蓉老師、陳怡伶老師。</a:t>
            </a:r>
            <a:br>
              <a:rPr lang="zh-TW" altLang="en-US" dirty="0" smtClean="0"/>
            </a:br>
            <a:r>
              <a:rPr lang="zh-TW" altLang="en-US" dirty="0" smtClean="0"/>
              <a:t>張奕郎老師、呂俊賢老師。</a:t>
            </a:r>
            <a:br>
              <a:rPr lang="zh-TW" altLang="en-US" dirty="0" smtClean="0"/>
            </a:br>
            <a:r>
              <a:rPr lang="zh-TW" altLang="en-US" dirty="0" smtClean="0"/>
              <a:t>張揮鈺老師、陳信璁老師。</a:t>
            </a:r>
            <a:br>
              <a:rPr lang="zh-TW" altLang="en-US" dirty="0" smtClean="0"/>
            </a:br>
            <a:r>
              <a:rPr lang="zh-TW" altLang="en-US" dirty="0" smtClean="0"/>
              <a:t>社會領域榮獲優等</a:t>
            </a:r>
            <a:br>
              <a:rPr lang="zh-TW" altLang="en-US" dirty="0" smtClean="0"/>
            </a:br>
            <a:r>
              <a:rPr lang="zh-TW" altLang="en-US" dirty="0" smtClean="0"/>
              <a:t>賴威竹老師、曾靖雯老師。</a:t>
            </a:r>
            <a:br>
              <a:rPr lang="zh-TW" altLang="en-US" dirty="0" smtClean="0"/>
            </a:br>
            <a:endParaRPr lang="zh-TW"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第九屆聯合盃全國作文比賽宜蘭區初賽本校學生得獎名單　</a:t>
            </a:r>
            <a:endParaRPr lang="zh-TW" altLang="en-US" dirty="0"/>
          </a:p>
        </p:txBody>
      </p:sp>
      <p:sp>
        <p:nvSpPr>
          <p:cNvPr id="3" name="內容版面配置區 2"/>
          <p:cNvSpPr>
            <a:spLocks noGrp="1"/>
          </p:cNvSpPr>
          <p:nvPr>
            <p:ph idx="1"/>
          </p:nvPr>
        </p:nvSpPr>
        <p:spPr/>
        <p:txBody>
          <a:bodyPr>
            <a:normAutofit fontScale="77500" lnSpcReduction="20000"/>
          </a:bodyPr>
          <a:lstStyle/>
          <a:p>
            <a:r>
              <a:rPr lang="zh-TW" altLang="en-US" dirty="0" smtClean="0"/>
              <a:t>九年級</a:t>
            </a:r>
            <a:br>
              <a:rPr lang="zh-TW" altLang="en-US" dirty="0" smtClean="0"/>
            </a:br>
            <a:r>
              <a:rPr lang="zh-TW" altLang="en-US" dirty="0" smtClean="0"/>
              <a:t>第一名張芸淇</a:t>
            </a:r>
            <a:br>
              <a:rPr lang="zh-TW" altLang="en-US" dirty="0" smtClean="0"/>
            </a:br>
            <a:r>
              <a:rPr lang="zh-TW" altLang="en-US" dirty="0" smtClean="0"/>
              <a:t>第二名鄭捷方</a:t>
            </a:r>
            <a:br>
              <a:rPr lang="zh-TW" altLang="en-US" dirty="0" smtClean="0"/>
            </a:br>
            <a:r>
              <a:rPr lang="zh-TW" altLang="en-US" dirty="0" smtClean="0"/>
              <a:t>佳作：楊雲龍、劉宸瑄、吳佩怡、范詠淇、林彥辰、謝詠新、陳沛竹</a:t>
            </a:r>
            <a:endParaRPr lang="en-US" altLang="zh-TW" dirty="0" smtClean="0"/>
          </a:p>
          <a:p>
            <a:r>
              <a:rPr lang="zh-TW" altLang="en-US" dirty="0" smtClean="0"/>
              <a:t/>
            </a:r>
            <a:br>
              <a:rPr lang="zh-TW" altLang="en-US" dirty="0" smtClean="0"/>
            </a:br>
            <a:r>
              <a:rPr lang="zh-TW" altLang="en-US" dirty="0" smtClean="0"/>
              <a:t>八年級</a:t>
            </a:r>
            <a:br>
              <a:rPr lang="zh-TW" altLang="en-US" dirty="0" smtClean="0"/>
            </a:br>
            <a:r>
              <a:rPr lang="zh-TW" altLang="en-US" dirty="0" smtClean="0"/>
              <a:t>佳作：張亭萱、簡卲庭、林于馨、蔣帆威、楊子郁、林辰晏、范翡夏</a:t>
            </a:r>
            <a:endParaRPr lang="en-US" altLang="zh-TW" smtClean="0"/>
          </a:p>
          <a:p>
            <a:r>
              <a:rPr lang="zh-TW" altLang="en-US" smtClean="0"/>
              <a:t/>
            </a:r>
            <a:br>
              <a:rPr lang="zh-TW" altLang="en-US" smtClean="0"/>
            </a:br>
            <a:r>
              <a:rPr lang="zh-TW" altLang="en-US" smtClean="0"/>
              <a:t>七年級</a:t>
            </a:r>
            <a:br>
              <a:rPr lang="zh-TW" altLang="en-US" smtClean="0"/>
            </a:br>
            <a:r>
              <a:rPr lang="zh-TW" altLang="en-US" smtClean="0"/>
              <a:t>佳作：吳雅筑、林俐璿、胡文薰、許晨琳、羅霈、葉佩誼、楊冠苓</a:t>
            </a:r>
            <a:br>
              <a:rPr lang="zh-TW" altLang="en-US" smtClean="0"/>
            </a:br>
            <a:endParaRPr lang="zh-TW"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宜蘭縣國民中小學參加宜蘭縣第八屆青少年發明展 復興國中進入複審作品</a:t>
            </a:r>
            <a:endParaRPr lang="zh-TW" altLang="en-US" dirty="0"/>
          </a:p>
        </p:txBody>
      </p:sp>
      <p:graphicFrame>
        <p:nvGraphicFramePr>
          <p:cNvPr id="4" name="內容版面配置區 3"/>
          <p:cNvGraphicFramePr>
            <a:graphicFrameLocks noGrp="1"/>
          </p:cNvGraphicFramePr>
          <p:nvPr>
            <p:ph idx="1"/>
          </p:nvPr>
        </p:nvGraphicFramePr>
        <p:xfrm>
          <a:off x="107504" y="2204864"/>
          <a:ext cx="8651304" cy="3200400"/>
        </p:xfrm>
        <a:graphic>
          <a:graphicData uri="http://schemas.openxmlformats.org/drawingml/2006/table">
            <a:tbl>
              <a:tblPr firstRow="1" bandRow="1">
                <a:tableStyleId>{5C22544A-7EE6-4342-B048-85BDC9FD1C3A}</a:tableStyleId>
              </a:tblPr>
              <a:tblGrid>
                <a:gridCol w="658416"/>
                <a:gridCol w="1170384"/>
                <a:gridCol w="1421904"/>
                <a:gridCol w="936104"/>
                <a:gridCol w="1008112"/>
                <a:gridCol w="936104"/>
                <a:gridCol w="1224136"/>
                <a:gridCol w="1296144"/>
              </a:tblGrid>
              <a:tr h="370840">
                <a:tc>
                  <a:txBody>
                    <a:bodyPr/>
                    <a:lstStyle/>
                    <a:p>
                      <a:r>
                        <a:rPr lang="zh-TW" altLang="en-US" sz="1800" b="1" kern="1200" baseline="0" dirty="0" smtClean="0">
                          <a:solidFill>
                            <a:srgbClr val="FF0000"/>
                          </a:solidFill>
                          <a:latin typeface="+mn-lt"/>
                          <a:ea typeface="+mn-ea"/>
                          <a:cs typeface="+mn-cs"/>
                        </a:rPr>
                        <a:t>類別</a:t>
                      </a:r>
                    </a:p>
                    <a:p>
                      <a:endParaRPr lang="zh-TW" altLang="en-US" sz="1800" b="1" kern="1200" baseline="0" dirty="0" smtClean="0">
                        <a:solidFill>
                          <a:srgbClr val="FF0000"/>
                        </a:solidFill>
                        <a:latin typeface="+mn-lt"/>
                        <a:ea typeface="+mn-ea"/>
                        <a:cs typeface="+mn-cs"/>
                      </a:endParaRPr>
                    </a:p>
                  </a:txBody>
                  <a:tcPr/>
                </a:tc>
                <a:tc>
                  <a:txBody>
                    <a:bodyPr/>
                    <a:lstStyle/>
                    <a:p>
                      <a:r>
                        <a:rPr lang="zh-TW" altLang="en-US" sz="1800" b="1" kern="1200" baseline="0" dirty="0" smtClean="0">
                          <a:solidFill>
                            <a:srgbClr val="FF0000"/>
                          </a:solidFill>
                          <a:latin typeface="+mn-lt"/>
                          <a:ea typeface="+mn-ea"/>
                          <a:cs typeface="+mn-cs"/>
                        </a:rPr>
                        <a:t>學校</a:t>
                      </a:r>
                      <a:endParaRPr lang="zh-TW" altLang="en-US" b="1" dirty="0" smtClean="0">
                        <a:solidFill>
                          <a:srgbClr val="FF0000"/>
                        </a:solidFill>
                      </a:endParaRPr>
                    </a:p>
                    <a:p>
                      <a:endParaRPr lang="zh-TW" altLang="en-US"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baseline="0" dirty="0" smtClean="0">
                          <a:solidFill>
                            <a:srgbClr val="FF0000"/>
                          </a:solidFill>
                          <a:latin typeface="+mn-lt"/>
                          <a:ea typeface="+mn-ea"/>
                          <a:cs typeface="+mn-cs"/>
                        </a:rPr>
                        <a:t>作品名稱</a:t>
                      </a:r>
                      <a:endParaRPr lang="zh-TW" altLang="en-US" b="1" dirty="0" smtClean="0">
                        <a:solidFill>
                          <a:srgbClr val="FF0000"/>
                        </a:solidFill>
                      </a:endParaRPr>
                    </a:p>
                    <a:p>
                      <a:endParaRPr lang="zh-TW" altLang="en-US" b="1" dirty="0">
                        <a:solidFill>
                          <a:srgbClr val="FF0000"/>
                        </a:solidFill>
                      </a:endParaRPr>
                    </a:p>
                  </a:txBody>
                  <a:tcPr/>
                </a:tc>
                <a:tc>
                  <a:txBody>
                    <a:bodyPr/>
                    <a:lstStyle/>
                    <a:p>
                      <a:r>
                        <a:rPr lang="zh-TW" altLang="en-US" sz="1800" b="1" kern="1200" baseline="0" dirty="0" smtClean="0">
                          <a:solidFill>
                            <a:srgbClr val="FF0000"/>
                          </a:solidFill>
                          <a:latin typeface="+mn-lt"/>
                          <a:ea typeface="+mn-ea"/>
                          <a:cs typeface="+mn-cs"/>
                        </a:rPr>
                        <a:t>作者</a:t>
                      </a:r>
                      <a:r>
                        <a:rPr lang="en-US" altLang="zh-TW" sz="1800" b="1" kern="1200" baseline="0" dirty="0" smtClean="0">
                          <a:solidFill>
                            <a:srgbClr val="FF0000"/>
                          </a:solidFill>
                          <a:latin typeface="+mn-lt"/>
                          <a:ea typeface="+mn-ea"/>
                          <a:cs typeface="+mn-cs"/>
                        </a:rPr>
                        <a:t>1</a:t>
                      </a:r>
                      <a:endParaRPr lang="zh-TW" altLang="en-US" b="1" dirty="0">
                        <a:solidFill>
                          <a:srgbClr val="FF0000"/>
                        </a:solidFill>
                      </a:endParaRPr>
                    </a:p>
                  </a:txBody>
                  <a:tcPr/>
                </a:tc>
                <a:tc>
                  <a:txBody>
                    <a:bodyPr/>
                    <a:lstStyle/>
                    <a:p>
                      <a:r>
                        <a:rPr lang="zh-TW" altLang="en-US" sz="1800" b="1" kern="1200" baseline="0" dirty="0" smtClean="0">
                          <a:solidFill>
                            <a:srgbClr val="FF0000"/>
                          </a:solidFill>
                          <a:latin typeface="+mn-lt"/>
                          <a:ea typeface="+mn-ea"/>
                          <a:cs typeface="+mn-cs"/>
                        </a:rPr>
                        <a:t>作者</a:t>
                      </a:r>
                      <a:r>
                        <a:rPr lang="en-US" altLang="zh-TW" sz="1800" b="1" kern="1200" baseline="0" dirty="0" smtClean="0">
                          <a:solidFill>
                            <a:srgbClr val="FF0000"/>
                          </a:solidFill>
                          <a:latin typeface="+mn-lt"/>
                          <a:ea typeface="+mn-ea"/>
                          <a:cs typeface="+mn-cs"/>
                        </a:rPr>
                        <a:t>2</a:t>
                      </a:r>
                      <a:endParaRPr lang="zh-TW" altLang="en-US" b="1" dirty="0">
                        <a:solidFill>
                          <a:srgbClr val="FF0000"/>
                        </a:solidFill>
                      </a:endParaRPr>
                    </a:p>
                  </a:txBody>
                  <a:tcPr/>
                </a:tc>
                <a:tc>
                  <a:txBody>
                    <a:bodyPr/>
                    <a:lstStyle/>
                    <a:p>
                      <a:r>
                        <a:rPr lang="zh-TW" altLang="en-US" sz="1800" b="1" kern="1200" baseline="0" dirty="0" smtClean="0">
                          <a:solidFill>
                            <a:srgbClr val="FF0000"/>
                          </a:solidFill>
                          <a:latin typeface="+mn-lt"/>
                          <a:ea typeface="+mn-ea"/>
                          <a:cs typeface="+mn-cs"/>
                        </a:rPr>
                        <a:t>作者</a:t>
                      </a:r>
                      <a:r>
                        <a:rPr lang="en-US" altLang="zh-TW" sz="1800" b="1" kern="1200" baseline="0" dirty="0" smtClean="0">
                          <a:solidFill>
                            <a:srgbClr val="FF0000"/>
                          </a:solidFill>
                          <a:latin typeface="+mn-lt"/>
                          <a:ea typeface="+mn-ea"/>
                          <a:cs typeface="+mn-cs"/>
                        </a:rPr>
                        <a:t>3</a:t>
                      </a:r>
                      <a:endParaRPr lang="zh-TW" altLang="en-US" b="1" dirty="0">
                        <a:solidFill>
                          <a:srgbClr val="FF0000"/>
                        </a:solidFill>
                      </a:endParaRPr>
                    </a:p>
                  </a:txBody>
                  <a:tcPr/>
                </a:tc>
                <a:tc>
                  <a:txBody>
                    <a:bodyPr/>
                    <a:lstStyle/>
                    <a:p>
                      <a:r>
                        <a:rPr lang="zh-TW" altLang="en-US" sz="1800" b="1" kern="1200" baseline="0" dirty="0" smtClean="0">
                          <a:solidFill>
                            <a:srgbClr val="FF0000"/>
                          </a:solidFill>
                          <a:latin typeface="+mn-lt"/>
                          <a:ea typeface="+mn-ea"/>
                          <a:cs typeface="+mn-cs"/>
                        </a:rPr>
                        <a:t>指導老師</a:t>
                      </a:r>
                      <a:r>
                        <a:rPr lang="en-US" altLang="zh-TW" sz="1800" b="1" kern="1200" baseline="0" dirty="0" smtClean="0">
                          <a:solidFill>
                            <a:srgbClr val="FF0000"/>
                          </a:solidFill>
                          <a:latin typeface="+mn-lt"/>
                          <a:ea typeface="+mn-ea"/>
                          <a:cs typeface="+mn-cs"/>
                        </a:rPr>
                        <a:t>1 </a:t>
                      </a:r>
                      <a:endParaRPr lang="zh-TW" altLang="en-US"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baseline="0" dirty="0" smtClean="0">
                          <a:solidFill>
                            <a:srgbClr val="FF0000"/>
                          </a:solidFill>
                          <a:latin typeface="+mn-lt"/>
                          <a:ea typeface="+mn-ea"/>
                          <a:cs typeface="+mn-cs"/>
                        </a:rPr>
                        <a:t>指導老師</a:t>
                      </a:r>
                      <a:r>
                        <a:rPr lang="en-US" altLang="zh-TW" sz="1800" b="1" kern="1200" baseline="0" dirty="0" smtClean="0">
                          <a:solidFill>
                            <a:srgbClr val="FF0000"/>
                          </a:solidFill>
                          <a:latin typeface="+mn-lt"/>
                          <a:ea typeface="+mn-ea"/>
                          <a:cs typeface="+mn-cs"/>
                        </a:rPr>
                        <a:t>2</a:t>
                      </a:r>
                      <a:endParaRPr lang="zh-TW" altLang="en-US" b="1" dirty="0" smtClean="0">
                        <a:solidFill>
                          <a:srgbClr val="FF0000"/>
                        </a:solidFill>
                      </a:endParaRPr>
                    </a:p>
                    <a:p>
                      <a:endParaRPr lang="zh-TW" altLang="en-US" b="1" dirty="0">
                        <a:solidFill>
                          <a:srgbClr val="FF0000"/>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1" kern="1200" baseline="0" dirty="0" smtClean="0">
                          <a:solidFill>
                            <a:srgbClr val="FF0000"/>
                          </a:solidFill>
                          <a:latin typeface="+mn-lt"/>
                          <a:ea typeface="+mn-ea"/>
                          <a:cs typeface="+mn-cs"/>
                        </a:rPr>
                        <a:t>A 1</a:t>
                      </a:r>
                      <a:endParaRPr lang="zh-TW" altLang="en-US" b="1" dirty="0" smtClean="0">
                        <a:solidFill>
                          <a:srgbClr val="FF0000"/>
                        </a:solidFill>
                      </a:endParaRPr>
                    </a:p>
                    <a:p>
                      <a:endParaRPr lang="zh-TW" altLang="en-US"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baseline="0" dirty="0" smtClean="0">
                          <a:solidFill>
                            <a:srgbClr val="FF0000"/>
                          </a:solidFill>
                          <a:latin typeface="+mn-lt"/>
                          <a:ea typeface="+mn-ea"/>
                          <a:cs typeface="+mn-cs"/>
                        </a:rPr>
                        <a:t>復興國中</a:t>
                      </a:r>
                      <a:endParaRPr lang="zh-TW" altLang="en-US" b="1" dirty="0" smtClean="0">
                        <a:solidFill>
                          <a:srgbClr val="FF0000"/>
                        </a:solidFill>
                      </a:endParaRPr>
                    </a:p>
                    <a:p>
                      <a:endParaRPr lang="zh-TW" altLang="en-US"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baseline="0" dirty="0" smtClean="0">
                          <a:solidFill>
                            <a:srgbClr val="FF0000"/>
                          </a:solidFill>
                          <a:latin typeface="+mn-lt"/>
                          <a:ea typeface="+mn-ea"/>
                          <a:cs typeface="+mn-cs"/>
                        </a:rPr>
                        <a:t>環保圍裙袋</a:t>
                      </a:r>
                      <a:endParaRPr lang="zh-TW" altLang="en-US" b="1" dirty="0" smtClean="0">
                        <a:solidFill>
                          <a:srgbClr val="FF0000"/>
                        </a:solidFill>
                      </a:endParaRPr>
                    </a:p>
                    <a:p>
                      <a:endParaRPr lang="zh-TW" altLang="en-US" b="1" dirty="0">
                        <a:solidFill>
                          <a:srgbClr val="FF0000"/>
                        </a:solidFill>
                      </a:endParaRPr>
                    </a:p>
                  </a:txBody>
                  <a:tcPr/>
                </a:tc>
                <a:tc>
                  <a:txBody>
                    <a:bodyPr/>
                    <a:lstStyle/>
                    <a:p>
                      <a:r>
                        <a:rPr lang="zh-TW" altLang="en-US" sz="1800" b="1" kern="1200" baseline="0" dirty="0" smtClean="0">
                          <a:solidFill>
                            <a:srgbClr val="FF0000"/>
                          </a:solidFill>
                          <a:latin typeface="+mn-lt"/>
                          <a:ea typeface="+mn-ea"/>
                          <a:cs typeface="+mn-cs"/>
                        </a:rPr>
                        <a:t>黃晨凱</a:t>
                      </a:r>
                      <a:endParaRPr lang="zh-TW" altLang="en-US" b="1" dirty="0">
                        <a:solidFill>
                          <a:srgbClr val="FF0000"/>
                        </a:solidFill>
                      </a:endParaRPr>
                    </a:p>
                  </a:txBody>
                  <a:tcPr/>
                </a:tc>
                <a:tc>
                  <a:txBody>
                    <a:bodyPr/>
                    <a:lstStyle/>
                    <a:p>
                      <a:r>
                        <a:rPr lang="zh-TW" altLang="en-US" sz="1800" b="1" kern="1200" baseline="0" dirty="0" smtClean="0">
                          <a:solidFill>
                            <a:srgbClr val="FF0000"/>
                          </a:solidFill>
                          <a:latin typeface="+mn-lt"/>
                          <a:ea typeface="+mn-ea"/>
                          <a:cs typeface="+mn-cs"/>
                        </a:rPr>
                        <a:t>郭芳佑</a:t>
                      </a:r>
                      <a:endParaRPr lang="zh-TW" altLang="en-US" b="1" dirty="0">
                        <a:solidFill>
                          <a:srgbClr val="FF0000"/>
                        </a:solidFill>
                      </a:endParaRPr>
                    </a:p>
                  </a:txBody>
                  <a:tcPr/>
                </a:tc>
                <a:tc>
                  <a:txBody>
                    <a:bodyPr/>
                    <a:lstStyle/>
                    <a:p>
                      <a:r>
                        <a:rPr lang="zh-TW" altLang="en-US" sz="1800" b="1" kern="1200" baseline="0" dirty="0" smtClean="0">
                          <a:solidFill>
                            <a:srgbClr val="FF0000"/>
                          </a:solidFill>
                          <a:latin typeface="+mn-lt"/>
                          <a:ea typeface="+mn-ea"/>
                          <a:cs typeface="+mn-cs"/>
                        </a:rPr>
                        <a:t>蔡胤楷</a:t>
                      </a:r>
                      <a:endParaRPr lang="zh-TW" altLang="en-US"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baseline="0" dirty="0" smtClean="0">
                          <a:solidFill>
                            <a:srgbClr val="FF0000"/>
                          </a:solidFill>
                          <a:latin typeface="+mn-lt"/>
                          <a:ea typeface="+mn-ea"/>
                          <a:cs typeface="+mn-cs"/>
                        </a:rPr>
                        <a:t>林宛青</a:t>
                      </a:r>
                      <a:endParaRPr lang="zh-TW" altLang="en-US" b="1" dirty="0" smtClean="0">
                        <a:solidFill>
                          <a:srgbClr val="FF0000"/>
                        </a:solidFill>
                      </a:endParaRPr>
                    </a:p>
                    <a:p>
                      <a:endParaRPr lang="zh-TW" altLang="en-US" b="1" dirty="0">
                        <a:solidFill>
                          <a:srgbClr val="FF0000"/>
                        </a:solidFill>
                      </a:endParaRPr>
                    </a:p>
                  </a:txBody>
                  <a:tcPr/>
                </a:tc>
                <a:tc>
                  <a:txBody>
                    <a:bodyPr/>
                    <a:lstStyle/>
                    <a:p>
                      <a:endParaRPr lang="zh-TW" altLang="en-US" b="1">
                        <a:solidFill>
                          <a:srgbClr val="FF0000"/>
                        </a:solidFill>
                      </a:endParaRPr>
                    </a:p>
                  </a:txBody>
                  <a:tcPr/>
                </a:tc>
              </a:tr>
              <a:tr h="370840">
                <a:tc>
                  <a:txBody>
                    <a:bodyPr/>
                    <a:lstStyle/>
                    <a:p>
                      <a:r>
                        <a:rPr lang="en-US" altLang="zh-TW" sz="1800" b="1" kern="1200" baseline="0" dirty="0" smtClean="0">
                          <a:solidFill>
                            <a:srgbClr val="FF0000"/>
                          </a:solidFill>
                          <a:latin typeface="+mn-lt"/>
                          <a:ea typeface="+mn-ea"/>
                          <a:cs typeface="+mn-cs"/>
                        </a:rPr>
                        <a:t>B 5</a:t>
                      </a:r>
                      <a:endParaRPr lang="zh-TW" altLang="en-US" b="1" dirty="0">
                        <a:solidFill>
                          <a:srgbClr val="FF0000"/>
                        </a:solidFill>
                      </a:endParaRPr>
                    </a:p>
                  </a:txBody>
                  <a:tcPr/>
                </a:tc>
                <a:tc>
                  <a:txBody>
                    <a:bodyPr/>
                    <a:lstStyle/>
                    <a:p>
                      <a:r>
                        <a:rPr lang="zh-TW" altLang="en-US" sz="1800" b="1" kern="1200" baseline="0" dirty="0" smtClean="0">
                          <a:solidFill>
                            <a:srgbClr val="FF0000"/>
                          </a:solidFill>
                          <a:latin typeface="+mn-lt"/>
                          <a:ea typeface="+mn-ea"/>
                          <a:cs typeface="+mn-cs"/>
                        </a:rPr>
                        <a:t>復興國中</a:t>
                      </a:r>
                      <a:endParaRPr lang="zh-TW" altLang="en-US" b="1" dirty="0">
                        <a:solidFill>
                          <a:srgbClr val="FF0000"/>
                        </a:solidFill>
                      </a:endParaRPr>
                    </a:p>
                  </a:txBody>
                  <a:tcPr/>
                </a:tc>
                <a:tc>
                  <a:txBody>
                    <a:bodyPr/>
                    <a:lstStyle/>
                    <a:p>
                      <a:r>
                        <a:rPr lang="zh-TW" altLang="en-US" sz="1800" b="1" kern="1200" baseline="0" dirty="0" smtClean="0">
                          <a:solidFill>
                            <a:srgbClr val="FF0000"/>
                          </a:solidFill>
                          <a:latin typeface="+mn-lt"/>
                          <a:ea typeface="+mn-ea"/>
                          <a:cs typeface="+mn-cs"/>
                        </a:rPr>
                        <a:t>隨身包吸管</a:t>
                      </a:r>
                      <a:endParaRPr lang="zh-TW" altLang="en-US" b="1" dirty="0">
                        <a:solidFill>
                          <a:srgbClr val="FF0000"/>
                        </a:solidFill>
                      </a:endParaRPr>
                    </a:p>
                  </a:txBody>
                  <a:tcPr/>
                </a:tc>
                <a:tc>
                  <a:txBody>
                    <a:bodyPr/>
                    <a:lstStyle/>
                    <a:p>
                      <a:r>
                        <a:rPr lang="zh-TW" altLang="en-US" sz="1800" b="1" kern="1200" baseline="0" dirty="0" smtClean="0">
                          <a:solidFill>
                            <a:srgbClr val="FF0000"/>
                          </a:solidFill>
                          <a:latin typeface="+mn-lt"/>
                          <a:ea typeface="+mn-ea"/>
                          <a:cs typeface="+mn-cs"/>
                        </a:rPr>
                        <a:t>楊冠苓</a:t>
                      </a:r>
                      <a:endParaRPr lang="zh-TW" altLang="en-US" b="1" dirty="0">
                        <a:solidFill>
                          <a:srgbClr val="FF0000"/>
                        </a:solidFill>
                      </a:endParaRPr>
                    </a:p>
                  </a:txBody>
                  <a:tcPr/>
                </a:tc>
                <a:tc>
                  <a:txBody>
                    <a:bodyPr/>
                    <a:lstStyle/>
                    <a:p>
                      <a:r>
                        <a:rPr lang="zh-TW" altLang="en-US" sz="1800" b="1" kern="1200" baseline="0" dirty="0" smtClean="0">
                          <a:solidFill>
                            <a:srgbClr val="FF0000"/>
                          </a:solidFill>
                          <a:latin typeface="+mn-lt"/>
                          <a:ea typeface="+mn-ea"/>
                          <a:cs typeface="+mn-cs"/>
                        </a:rPr>
                        <a:t>簡千珣</a:t>
                      </a:r>
                      <a:endParaRPr lang="zh-TW" altLang="en-US" b="1" dirty="0">
                        <a:solidFill>
                          <a:srgbClr val="FF0000"/>
                        </a:solidFill>
                      </a:endParaRPr>
                    </a:p>
                  </a:txBody>
                  <a:tcPr/>
                </a:tc>
                <a:tc>
                  <a:txBody>
                    <a:bodyPr/>
                    <a:lstStyle/>
                    <a:p>
                      <a:r>
                        <a:rPr lang="zh-TW" altLang="en-US" sz="1800" b="1" kern="1200" baseline="0" dirty="0" smtClean="0">
                          <a:solidFill>
                            <a:srgbClr val="FF0000"/>
                          </a:solidFill>
                          <a:latin typeface="+mn-lt"/>
                          <a:ea typeface="+mn-ea"/>
                          <a:cs typeface="+mn-cs"/>
                        </a:rPr>
                        <a:t>林栩頡</a:t>
                      </a:r>
                      <a:endParaRPr lang="zh-TW" altLang="en-US" b="1" dirty="0">
                        <a:solidFill>
                          <a:srgbClr val="FF0000"/>
                        </a:solidFill>
                      </a:endParaRPr>
                    </a:p>
                  </a:txBody>
                  <a:tcPr/>
                </a:tc>
                <a:tc>
                  <a:txBody>
                    <a:bodyPr/>
                    <a:lstStyle/>
                    <a:p>
                      <a:r>
                        <a:rPr lang="zh-TW" altLang="en-US" sz="1800" b="1" kern="1200" baseline="0" dirty="0" smtClean="0">
                          <a:solidFill>
                            <a:srgbClr val="FF0000"/>
                          </a:solidFill>
                          <a:latin typeface="+mn-lt"/>
                          <a:ea typeface="+mn-ea"/>
                          <a:cs typeface="+mn-cs"/>
                        </a:rPr>
                        <a:t>蘇敬菱</a:t>
                      </a:r>
                      <a:endParaRPr lang="zh-TW" altLang="en-US"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baseline="0" dirty="0" smtClean="0">
                          <a:solidFill>
                            <a:srgbClr val="FF0000"/>
                          </a:solidFill>
                          <a:latin typeface="+mn-lt"/>
                          <a:ea typeface="+mn-ea"/>
                          <a:cs typeface="+mn-cs"/>
                        </a:rPr>
                        <a:t>陳卉</a:t>
                      </a:r>
                      <a:endParaRPr lang="zh-TW" altLang="en-US" b="1" dirty="0" smtClean="0">
                        <a:solidFill>
                          <a:srgbClr val="FF0000"/>
                        </a:solidFill>
                      </a:endParaRPr>
                    </a:p>
                    <a:p>
                      <a:endParaRPr lang="zh-TW" altLang="en-US" b="1" dirty="0">
                        <a:solidFill>
                          <a:srgbClr val="FF0000"/>
                        </a:solidFill>
                      </a:endParaRPr>
                    </a:p>
                  </a:txBody>
                  <a:tcPr/>
                </a:tc>
              </a:tr>
              <a:tr h="370840">
                <a:tc>
                  <a:txBody>
                    <a:bodyPr/>
                    <a:lstStyle/>
                    <a:p>
                      <a:r>
                        <a:rPr lang="en-US" altLang="zh-TW" sz="1800" b="1" kern="1200" baseline="0" dirty="0" smtClean="0">
                          <a:solidFill>
                            <a:srgbClr val="FF0000"/>
                          </a:solidFill>
                          <a:latin typeface="+mn-lt"/>
                          <a:ea typeface="+mn-ea"/>
                          <a:cs typeface="+mn-cs"/>
                        </a:rPr>
                        <a:t>C4 </a:t>
                      </a:r>
                      <a:endParaRPr lang="zh-TW" altLang="en-US" b="1" dirty="0">
                        <a:solidFill>
                          <a:srgbClr val="FF0000"/>
                        </a:solidFill>
                      </a:endParaRPr>
                    </a:p>
                  </a:txBody>
                  <a:tcPr/>
                </a:tc>
                <a:tc>
                  <a:txBody>
                    <a:bodyPr/>
                    <a:lstStyle/>
                    <a:p>
                      <a:r>
                        <a:rPr lang="zh-TW" altLang="en-US" sz="1800" b="1" kern="1200" baseline="0" dirty="0" smtClean="0">
                          <a:solidFill>
                            <a:srgbClr val="FF0000"/>
                          </a:solidFill>
                          <a:latin typeface="+mn-lt"/>
                          <a:ea typeface="+mn-ea"/>
                          <a:cs typeface="+mn-cs"/>
                        </a:rPr>
                        <a:t>復興國中</a:t>
                      </a:r>
                      <a:endParaRPr lang="zh-TW" altLang="en-US" b="1" dirty="0">
                        <a:solidFill>
                          <a:srgbClr val="FF0000"/>
                        </a:solidFill>
                      </a:endParaRPr>
                    </a:p>
                  </a:txBody>
                  <a:tcPr/>
                </a:tc>
                <a:tc>
                  <a:txBody>
                    <a:bodyPr/>
                    <a:lstStyle/>
                    <a:p>
                      <a:r>
                        <a:rPr lang="zh-TW" altLang="en-US" sz="1800" b="1" kern="1200" baseline="0" dirty="0" smtClean="0">
                          <a:solidFill>
                            <a:srgbClr val="FF0000"/>
                          </a:solidFill>
                          <a:latin typeface="+mn-lt"/>
                          <a:ea typeface="+mn-ea"/>
                          <a:cs typeface="+mn-cs"/>
                        </a:rPr>
                        <a:t>伸縮式多功能衣架</a:t>
                      </a:r>
                      <a:endParaRPr lang="zh-TW" altLang="en-US" b="1" dirty="0">
                        <a:solidFill>
                          <a:srgbClr val="FF0000"/>
                        </a:solidFill>
                      </a:endParaRPr>
                    </a:p>
                  </a:txBody>
                  <a:tcPr/>
                </a:tc>
                <a:tc>
                  <a:txBody>
                    <a:bodyPr/>
                    <a:lstStyle/>
                    <a:p>
                      <a:r>
                        <a:rPr lang="zh-TW" altLang="en-US" sz="1800" b="1" kern="1200" baseline="0" dirty="0" smtClean="0">
                          <a:solidFill>
                            <a:srgbClr val="FF0000"/>
                          </a:solidFill>
                          <a:latin typeface="+mn-lt"/>
                          <a:ea typeface="+mn-ea"/>
                          <a:cs typeface="+mn-cs"/>
                        </a:rPr>
                        <a:t>賴宣祐</a:t>
                      </a:r>
                      <a:endParaRPr lang="zh-TW" altLang="en-US" b="1" dirty="0">
                        <a:solidFill>
                          <a:srgbClr val="FF0000"/>
                        </a:solidFill>
                      </a:endParaRPr>
                    </a:p>
                  </a:txBody>
                  <a:tcPr/>
                </a:tc>
                <a:tc>
                  <a:txBody>
                    <a:bodyPr/>
                    <a:lstStyle/>
                    <a:p>
                      <a:r>
                        <a:rPr lang="zh-TW" altLang="en-US" sz="1800" b="1" kern="1200" baseline="0" dirty="0" smtClean="0">
                          <a:solidFill>
                            <a:srgbClr val="FF0000"/>
                          </a:solidFill>
                          <a:latin typeface="+mn-lt"/>
                          <a:ea typeface="+mn-ea"/>
                          <a:cs typeface="+mn-cs"/>
                        </a:rPr>
                        <a:t>張恆齊</a:t>
                      </a:r>
                      <a:endParaRPr lang="zh-TW" altLang="en-US" b="1" dirty="0">
                        <a:solidFill>
                          <a:srgbClr val="FF0000"/>
                        </a:solidFill>
                      </a:endParaRPr>
                    </a:p>
                  </a:txBody>
                  <a:tcPr/>
                </a:tc>
                <a:tc>
                  <a:txBody>
                    <a:bodyPr/>
                    <a:lstStyle/>
                    <a:p>
                      <a:r>
                        <a:rPr lang="zh-TW" altLang="en-US" sz="1800" b="1" kern="1200" baseline="0" dirty="0" smtClean="0">
                          <a:solidFill>
                            <a:srgbClr val="FF0000"/>
                          </a:solidFill>
                          <a:latin typeface="+mn-lt"/>
                          <a:ea typeface="+mn-ea"/>
                          <a:cs typeface="+mn-cs"/>
                        </a:rPr>
                        <a:t>楊頡楷</a:t>
                      </a:r>
                      <a:endParaRPr lang="zh-TW" altLang="en-US" b="1" dirty="0">
                        <a:solidFill>
                          <a:srgbClr val="FF0000"/>
                        </a:solidFill>
                      </a:endParaRPr>
                    </a:p>
                  </a:txBody>
                  <a:tcPr/>
                </a:tc>
                <a:tc>
                  <a:txBody>
                    <a:bodyPr/>
                    <a:lstStyle/>
                    <a:p>
                      <a:r>
                        <a:rPr lang="zh-TW" altLang="en-US" sz="1800" b="1" kern="1200" baseline="0" dirty="0" smtClean="0">
                          <a:solidFill>
                            <a:srgbClr val="FF0000"/>
                          </a:solidFill>
                          <a:latin typeface="+mn-lt"/>
                          <a:ea typeface="+mn-ea"/>
                          <a:cs typeface="+mn-cs"/>
                        </a:rPr>
                        <a:t>蘇敬菱</a:t>
                      </a:r>
                      <a:endParaRPr lang="zh-TW" altLang="en-US"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baseline="0" dirty="0" smtClean="0">
                          <a:solidFill>
                            <a:srgbClr val="FF0000"/>
                          </a:solidFill>
                          <a:latin typeface="+mn-lt"/>
                          <a:ea typeface="+mn-ea"/>
                          <a:cs typeface="+mn-cs"/>
                        </a:rPr>
                        <a:t>陳卉</a:t>
                      </a:r>
                      <a:endParaRPr lang="zh-TW" altLang="en-US" b="1" dirty="0" smtClean="0">
                        <a:solidFill>
                          <a:srgbClr val="FF0000"/>
                        </a:solidFill>
                      </a:endParaRPr>
                    </a:p>
                  </a:txBody>
                  <a:tcPr/>
                </a:tc>
              </a:tr>
              <a:tr h="370840">
                <a:tc>
                  <a:txBody>
                    <a:bodyPr/>
                    <a:lstStyle/>
                    <a:p>
                      <a:r>
                        <a:rPr lang="en-US" altLang="zh-TW" sz="1800" b="1" kern="1200" baseline="0" dirty="0" smtClean="0">
                          <a:solidFill>
                            <a:srgbClr val="FF0000"/>
                          </a:solidFill>
                          <a:latin typeface="+mn-lt"/>
                          <a:ea typeface="+mn-ea"/>
                          <a:cs typeface="+mn-cs"/>
                        </a:rPr>
                        <a:t>D 6</a:t>
                      </a:r>
                      <a:endParaRPr lang="zh-TW" altLang="en-US" b="1" dirty="0">
                        <a:solidFill>
                          <a:srgbClr val="FF0000"/>
                        </a:solidFill>
                      </a:endParaRPr>
                    </a:p>
                  </a:txBody>
                  <a:tcPr/>
                </a:tc>
                <a:tc>
                  <a:txBody>
                    <a:bodyPr/>
                    <a:lstStyle/>
                    <a:p>
                      <a:r>
                        <a:rPr lang="zh-TW" altLang="en-US" sz="1800" b="1" kern="1200" baseline="0" dirty="0" smtClean="0">
                          <a:solidFill>
                            <a:srgbClr val="FF0000"/>
                          </a:solidFill>
                          <a:latin typeface="+mn-lt"/>
                          <a:ea typeface="+mn-ea"/>
                          <a:cs typeface="+mn-cs"/>
                        </a:rPr>
                        <a:t>復興國中</a:t>
                      </a:r>
                      <a:endParaRPr lang="zh-TW" altLang="en-US" b="1" dirty="0">
                        <a:solidFill>
                          <a:srgbClr val="FF0000"/>
                        </a:solidFill>
                      </a:endParaRPr>
                    </a:p>
                  </a:txBody>
                  <a:tcPr/>
                </a:tc>
                <a:tc>
                  <a:txBody>
                    <a:bodyPr/>
                    <a:lstStyle/>
                    <a:p>
                      <a:r>
                        <a:rPr lang="zh-TW" altLang="en-US" sz="1800" b="1" kern="1200" baseline="0" dirty="0" smtClean="0">
                          <a:solidFill>
                            <a:srgbClr val="FF0000"/>
                          </a:solidFill>
                          <a:latin typeface="+mn-lt"/>
                          <a:ea typeface="+mn-ea"/>
                          <a:cs typeface="+mn-cs"/>
                        </a:rPr>
                        <a:t>隨身萬用把手</a:t>
                      </a:r>
                      <a:endParaRPr lang="zh-TW" altLang="en-US" b="1" dirty="0">
                        <a:solidFill>
                          <a:srgbClr val="FF0000"/>
                        </a:solidFill>
                      </a:endParaRPr>
                    </a:p>
                  </a:txBody>
                  <a:tcPr/>
                </a:tc>
                <a:tc>
                  <a:txBody>
                    <a:bodyPr/>
                    <a:lstStyle/>
                    <a:p>
                      <a:r>
                        <a:rPr lang="zh-TW" altLang="en-US" sz="1800" b="1" kern="1200" baseline="0" dirty="0" smtClean="0">
                          <a:solidFill>
                            <a:srgbClr val="FF0000"/>
                          </a:solidFill>
                          <a:latin typeface="+mn-lt"/>
                          <a:ea typeface="+mn-ea"/>
                          <a:cs typeface="+mn-cs"/>
                        </a:rPr>
                        <a:t>楊晅</a:t>
                      </a:r>
                      <a:endParaRPr lang="zh-TW" altLang="en-US" b="1" dirty="0">
                        <a:solidFill>
                          <a:srgbClr val="FF0000"/>
                        </a:solidFill>
                      </a:endParaRPr>
                    </a:p>
                  </a:txBody>
                  <a:tcPr/>
                </a:tc>
                <a:tc>
                  <a:txBody>
                    <a:bodyPr/>
                    <a:lstStyle/>
                    <a:p>
                      <a:r>
                        <a:rPr lang="zh-TW" altLang="en-US" sz="1800" b="1" kern="1200" baseline="0" dirty="0" smtClean="0">
                          <a:solidFill>
                            <a:srgbClr val="FF0000"/>
                          </a:solidFill>
                          <a:latin typeface="+mn-lt"/>
                          <a:ea typeface="+mn-ea"/>
                          <a:cs typeface="+mn-cs"/>
                        </a:rPr>
                        <a:t>游邦傑</a:t>
                      </a:r>
                      <a:endParaRPr lang="zh-TW" altLang="en-US" b="1" dirty="0">
                        <a:solidFill>
                          <a:srgbClr val="FF0000"/>
                        </a:solidFill>
                      </a:endParaRPr>
                    </a:p>
                  </a:txBody>
                  <a:tcPr/>
                </a:tc>
                <a:tc>
                  <a:txBody>
                    <a:bodyPr/>
                    <a:lstStyle/>
                    <a:p>
                      <a:r>
                        <a:rPr lang="zh-TW" altLang="en-US" sz="1800" b="1" kern="1200" baseline="0" dirty="0" smtClean="0">
                          <a:solidFill>
                            <a:srgbClr val="FF0000"/>
                          </a:solidFill>
                          <a:latin typeface="+mn-lt"/>
                          <a:ea typeface="+mn-ea"/>
                          <a:cs typeface="+mn-cs"/>
                        </a:rPr>
                        <a:t>沈欣儀</a:t>
                      </a:r>
                      <a:endParaRPr lang="zh-TW" altLang="en-US" b="1" dirty="0">
                        <a:solidFill>
                          <a:srgbClr val="FF0000"/>
                        </a:solidFill>
                      </a:endParaRPr>
                    </a:p>
                  </a:txBody>
                  <a:tcPr/>
                </a:tc>
                <a:tc>
                  <a:txBody>
                    <a:bodyPr/>
                    <a:lstStyle/>
                    <a:p>
                      <a:r>
                        <a:rPr lang="zh-TW" altLang="en-US" sz="1800" b="1" kern="1200" baseline="0" dirty="0" smtClean="0">
                          <a:solidFill>
                            <a:srgbClr val="FF0000"/>
                          </a:solidFill>
                          <a:latin typeface="+mn-lt"/>
                          <a:ea typeface="+mn-ea"/>
                          <a:cs typeface="+mn-cs"/>
                        </a:rPr>
                        <a:t>蘇敬菱</a:t>
                      </a:r>
                      <a:endParaRPr lang="zh-TW" altLang="en-US"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baseline="0" dirty="0" smtClean="0">
                          <a:solidFill>
                            <a:srgbClr val="FF0000"/>
                          </a:solidFill>
                          <a:latin typeface="+mn-lt"/>
                          <a:ea typeface="+mn-ea"/>
                          <a:cs typeface="+mn-cs"/>
                        </a:rPr>
                        <a:t>陳卉</a:t>
                      </a:r>
                      <a:endParaRPr lang="zh-TW" altLang="en-US" b="1" dirty="0" smtClean="0">
                        <a:solidFill>
                          <a:srgbClr val="FF0000"/>
                        </a:solidFill>
                      </a:endParaRPr>
                    </a:p>
                  </a:txBody>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104</a:t>
            </a:r>
            <a:r>
              <a:rPr lang="zh-TW" altLang="en-US" dirty="0" smtClean="0"/>
              <a:t>年宜蘭縣中小學田徑錦標賽</a:t>
            </a:r>
            <a:br>
              <a:rPr lang="zh-TW" altLang="en-US" dirty="0" smtClean="0"/>
            </a:br>
            <a:r>
              <a:rPr lang="zh-TW" altLang="en-US" dirty="0" smtClean="0"/>
              <a:t> 日期：</a:t>
            </a:r>
            <a:r>
              <a:rPr lang="en-US" altLang="zh-TW" dirty="0" smtClean="0"/>
              <a:t>104.11.12~14</a:t>
            </a:r>
            <a:r>
              <a:rPr lang="zh-TW" altLang="en-US" dirty="0" smtClean="0"/>
              <a:t>  </a:t>
            </a:r>
            <a:br>
              <a:rPr lang="zh-TW" altLang="en-US" dirty="0" smtClean="0"/>
            </a:br>
            <a:r>
              <a:rPr lang="zh-TW" altLang="en-US" dirty="0" smtClean="0"/>
              <a:t>國女田 徑總錦標冠軍</a:t>
            </a:r>
            <a:br>
              <a:rPr lang="zh-TW" altLang="en-US" dirty="0" smtClean="0"/>
            </a:br>
            <a:r>
              <a:rPr lang="en-US" altLang="zh-TW" b="1" dirty="0" smtClean="0"/>
              <a:t>6</a:t>
            </a:r>
            <a:r>
              <a:rPr lang="zh-TW" altLang="en-US" b="1" dirty="0" smtClean="0"/>
              <a:t>金</a:t>
            </a:r>
            <a:r>
              <a:rPr lang="en-US" altLang="zh-TW" b="1" dirty="0" smtClean="0"/>
              <a:t>7</a:t>
            </a:r>
            <a:r>
              <a:rPr lang="zh-TW" altLang="en-US" b="1" dirty="0" smtClean="0"/>
              <a:t>銀</a:t>
            </a:r>
            <a:r>
              <a:rPr lang="en-US" altLang="zh-TW" b="1" dirty="0" smtClean="0"/>
              <a:t>5</a:t>
            </a:r>
            <a:r>
              <a:rPr lang="zh-TW" altLang="en-US" b="1" dirty="0" smtClean="0"/>
              <a:t>銅</a:t>
            </a:r>
            <a:r>
              <a:rPr lang="zh-TW" altLang="en-US" dirty="0" smtClean="0"/>
              <a:t/>
            </a:r>
            <a:br>
              <a:rPr lang="zh-TW" altLang="en-US" dirty="0" smtClean="0"/>
            </a:br>
            <a:endParaRPr lang="zh-TW" altLang="en-US" dirty="0"/>
          </a:p>
        </p:txBody>
      </p:sp>
      <p:sp>
        <p:nvSpPr>
          <p:cNvPr id="3" name="內容版面配置區 2"/>
          <p:cNvSpPr>
            <a:spLocks noGrp="1"/>
          </p:cNvSpPr>
          <p:nvPr>
            <p:ph idx="1"/>
          </p:nvPr>
        </p:nvSpPr>
        <p:spPr/>
        <p:txBody>
          <a:bodyPr/>
          <a:lstStyle/>
          <a:p>
            <a:endParaRPr lang="en-US" altLang="zh-TW" dirty="0" smtClean="0"/>
          </a:p>
          <a:p>
            <a:endParaRPr lang="zh-TW"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graphicFrame>
        <p:nvGraphicFramePr>
          <p:cNvPr id="4" name="內容版面配置區 3"/>
          <p:cNvGraphicFramePr>
            <a:graphicFrameLocks noGrp="1"/>
          </p:cNvGraphicFramePr>
          <p:nvPr>
            <p:ph idx="1"/>
          </p:nvPr>
        </p:nvGraphicFramePr>
        <p:xfrm>
          <a:off x="251520" y="332656"/>
          <a:ext cx="8229600" cy="55626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gridSpan="5">
                  <a:txBody>
                    <a:bodyPr/>
                    <a:lstStyle/>
                    <a:p>
                      <a:r>
                        <a:rPr lang="zh-TW" altLang="en-US" sz="1800" b="0" i="0" u="none" strike="noStrike" kern="1200" dirty="0" smtClean="0">
                          <a:solidFill>
                            <a:schemeClr val="lt1"/>
                          </a:solidFill>
                          <a:latin typeface="+mn-lt"/>
                          <a:ea typeface="+mn-ea"/>
                          <a:cs typeface="+mn-cs"/>
                        </a:rPr>
                        <a:t>國女組</a:t>
                      </a:r>
                      <a:endParaRPr lang="zh-TW" altLang="en-US" sz="1800" b="1" kern="1200" dirty="0">
                        <a:solidFill>
                          <a:schemeClr val="lt1"/>
                        </a:solidFill>
                        <a:latin typeface="+mn-lt"/>
                        <a:ea typeface="+mn-ea"/>
                        <a:cs typeface="+mn-cs"/>
                      </a:endParaRPr>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370840">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r>
              <a:tr h="370840">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r>
              <a:tr h="370840">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r>
              <a:tr h="370840">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r>
              <a:tr h="370840">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r>
              <a:tr h="370840">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r>
              <a:tr h="370840">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r>
              <a:tr h="370840">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r>
              <a:tr h="370840">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r>
              <a:tr h="370840">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r>
              <a:tr h="370840">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r>
              <a:tr h="370840">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r>
              <a:tr h="370840">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r>
              <a:tr h="370840">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第九屆蘭陽盃數學大賽</a:t>
            </a:r>
            <a:endParaRPr lang="zh-TW" altLang="en-US" dirty="0"/>
          </a:p>
        </p:txBody>
      </p:sp>
      <p:sp>
        <p:nvSpPr>
          <p:cNvPr id="3" name="內容版面配置區 2"/>
          <p:cNvSpPr>
            <a:spLocks noGrp="1"/>
          </p:cNvSpPr>
          <p:nvPr>
            <p:ph idx="1"/>
          </p:nvPr>
        </p:nvSpPr>
        <p:spPr/>
        <p:txBody>
          <a:bodyPr/>
          <a:lstStyle/>
          <a:p>
            <a:r>
              <a:rPr lang="zh-TW" altLang="en-US" b="1" dirty="0" smtClean="0"/>
              <a:t>賀！本校</a:t>
            </a:r>
            <a:r>
              <a:rPr lang="en-US" altLang="zh-TW" b="1" dirty="0" smtClean="0"/>
              <a:t>909</a:t>
            </a:r>
            <a:r>
              <a:rPr lang="zh-TW" altLang="en-US" b="1" dirty="0" smtClean="0"/>
              <a:t>洪睿佑、</a:t>
            </a:r>
            <a:r>
              <a:rPr lang="en-US" altLang="zh-TW" b="1" dirty="0" smtClean="0"/>
              <a:t>919</a:t>
            </a:r>
            <a:r>
              <a:rPr lang="zh-TW" altLang="en-US" b="1" dirty="0" smtClean="0"/>
              <a:t>林雍勳、</a:t>
            </a:r>
            <a:r>
              <a:rPr lang="en-US" altLang="zh-TW" b="1" dirty="0" smtClean="0"/>
              <a:t>815</a:t>
            </a:r>
            <a:r>
              <a:rPr lang="zh-TW" altLang="en-US" b="1" dirty="0" smtClean="0"/>
              <a:t>尤彥融同學參加第九屆蘭陽盃數學大賽，榮獲數學競賽第三名！</a:t>
            </a:r>
            <a:r>
              <a:rPr lang="zh-TW" altLang="en-US" dirty="0" smtClean="0"/>
              <a:t>　</a:t>
            </a:r>
            <a:endParaRPr lang="zh-TW"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104</a:t>
            </a:r>
            <a:r>
              <a:rPr lang="zh-TW" altLang="en-US" dirty="0" smtClean="0"/>
              <a:t>年全國中正盃柔道錦標賽</a:t>
            </a:r>
            <a:endParaRPr lang="zh-TW" altLang="en-US" dirty="0"/>
          </a:p>
        </p:txBody>
      </p:sp>
      <p:sp>
        <p:nvSpPr>
          <p:cNvPr id="3" name="內容版面配置區 2"/>
          <p:cNvSpPr>
            <a:spLocks noGrp="1"/>
          </p:cNvSpPr>
          <p:nvPr>
            <p:ph idx="1"/>
          </p:nvPr>
        </p:nvSpPr>
        <p:spPr/>
        <p:txBody>
          <a:bodyPr/>
          <a:lstStyle/>
          <a:p>
            <a:r>
              <a:rPr lang="zh-TW" altLang="en-US" dirty="0" smtClean="0"/>
              <a:t>賀</a:t>
            </a:r>
            <a:r>
              <a:rPr lang="en-US" altLang="zh-TW" dirty="0" smtClean="0"/>
              <a:t>!!</a:t>
            </a:r>
            <a:br>
              <a:rPr lang="en-US" altLang="zh-TW" dirty="0" smtClean="0"/>
            </a:br>
            <a:r>
              <a:rPr lang="zh-TW" altLang="en-US" dirty="0" smtClean="0"/>
              <a:t>本校柔道體育專長學生</a:t>
            </a:r>
            <a:r>
              <a:rPr lang="en-US" altLang="zh-TW" dirty="0" smtClean="0"/>
              <a:t>909</a:t>
            </a:r>
            <a:r>
              <a:rPr lang="zh-TW" altLang="en-US" dirty="0" smtClean="0"/>
              <a:t>班張巧欣同學榮獲國女組第七級冠軍</a:t>
            </a:r>
            <a:r>
              <a:rPr lang="en-US" altLang="zh-TW" dirty="0" smtClean="0"/>
              <a:t>! </a:t>
            </a:r>
            <a:endParaRPr lang="zh-TW" altLang="en-US" dirty="0" smtClean="0"/>
          </a:p>
          <a:p>
            <a:endParaRPr lang="zh-TW"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104</a:t>
            </a:r>
            <a:r>
              <a:rPr lang="zh-TW" altLang="en-US" dirty="0" smtClean="0"/>
              <a:t>學年度宜蘭縣舞蹈比賽</a:t>
            </a:r>
            <a:endParaRPr lang="zh-TW" altLang="en-US" dirty="0"/>
          </a:p>
        </p:txBody>
      </p:sp>
      <p:sp>
        <p:nvSpPr>
          <p:cNvPr id="3" name="內容版面配置區 2"/>
          <p:cNvSpPr>
            <a:spLocks noGrp="1"/>
          </p:cNvSpPr>
          <p:nvPr>
            <p:ph idx="1"/>
          </p:nvPr>
        </p:nvSpPr>
        <p:spPr/>
        <p:txBody>
          <a:bodyPr/>
          <a:lstStyle/>
          <a:p>
            <a:r>
              <a:rPr lang="zh-TW" altLang="en-US" dirty="0" smtClean="0"/>
              <a:t>恭喜復興國中在國中</a:t>
            </a:r>
            <a:r>
              <a:rPr lang="en-US" altLang="zh-TW" dirty="0" smtClean="0"/>
              <a:t>B</a:t>
            </a:r>
            <a:r>
              <a:rPr lang="zh-TW" altLang="en-US" dirty="0" smtClean="0"/>
              <a:t>團體乙組現代舞</a:t>
            </a:r>
            <a:endParaRPr lang="en-US" altLang="zh-TW" dirty="0" smtClean="0"/>
          </a:p>
          <a:p>
            <a:r>
              <a:rPr lang="en-US" altLang="zh-TW" dirty="0" smtClean="0"/>
              <a:t>.</a:t>
            </a:r>
            <a:r>
              <a:rPr lang="zh-TW" altLang="en-US" dirty="0" smtClean="0"/>
              <a:t>國中個人組現代舞兩項目雙雙榮獲優等。　</a:t>
            </a:r>
          </a:p>
          <a:p>
            <a:endParaRPr lang="zh-TW" alt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104</a:t>
            </a:r>
            <a:r>
              <a:rPr lang="zh-TW" altLang="en-US" dirty="0" smtClean="0"/>
              <a:t>學年宜蘭縣跆拳錦標賽</a:t>
            </a:r>
            <a:endParaRPr lang="zh-TW" altLang="en-US" dirty="0"/>
          </a:p>
        </p:txBody>
      </p:sp>
      <p:graphicFrame>
        <p:nvGraphicFramePr>
          <p:cNvPr id="4" name="內容版面配置區 3"/>
          <p:cNvGraphicFramePr>
            <a:graphicFrameLocks noGrp="1"/>
          </p:cNvGraphicFramePr>
          <p:nvPr>
            <p:ph idx="1"/>
          </p:nvPr>
        </p:nvGraphicFramePr>
        <p:xfrm>
          <a:off x="457200" y="1600200"/>
          <a:ext cx="8229599" cy="2518410"/>
        </p:xfrm>
        <a:graphic>
          <a:graphicData uri="http://schemas.openxmlformats.org/drawingml/2006/table">
            <a:tbl>
              <a:tblPr firstRow="1" bandRow="1">
                <a:tableStyleId>{5C22544A-7EE6-4342-B048-85BDC9FD1C3A}</a:tableStyleId>
              </a:tblPr>
              <a:tblGrid>
                <a:gridCol w="1175657"/>
                <a:gridCol w="2351314"/>
                <a:gridCol w="1175657"/>
                <a:gridCol w="1175657"/>
                <a:gridCol w="1175657"/>
                <a:gridCol w="1175657"/>
              </a:tblGrid>
              <a:tr h="370840">
                <a:tc>
                  <a:txBody>
                    <a:bodyPr/>
                    <a:lstStyle/>
                    <a:p>
                      <a:pPr algn="l" fontAlgn="ctr"/>
                      <a:r>
                        <a:rPr lang="zh-TW" altLang="en-US" sz="2400" b="0" i="0" u="none" strike="noStrike" dirty="0">
                          <a:solidFill>
                            <a:srgbClr val="000000"/>
                          </a:solidFill>
                          <a:latin typeface="新細明體"/>
                        </a:rPr>
                        <a:t>名次</a:t>
                      </a:r>
                    </a:p>
                  </a:txBody>
                  <a:tcPr marL="6350" marR="6350" marT="6350" marB="0" anchor="ctr"/>
                </a:tc>
                <a:tc>
                  <a:txBody>
                    <a:bodyPr/>
                    <a:lstStyle/>
                    <a:p>
                      <a:pPr algn="ctr" fontAlgn="ctr"/>
                      <a:r>
                        <a:rPr lang="zh-TW" altLang="en-US" sz="2400" b="0" i="0" u="none" strike="noStrike" dirty="0">
                          <a:solidFill>
                            <a:srgbClr val="000000"/>
                          </a:solidFill>
                          <a:latin typeface="新細明體"/>
                        </a:rPr>
                        <a:t>單位</a:t>
                      </a:r>
                    </a:p>
                  </a:txBody>
                  <a:tcPr marL="6350" marR="6350" marT="6350" marB="0" anchor="ctr"/>
                </a:tc>
                <a:tc>
                  <a:txBody>
                    <a:bodyPr/>
                    <a:lstStyle/>
                    <a:p>
                      <a:pPr algn="l" fontAlgn="ctr"/>
                      <a:r>
                        <a:rPr lang="zh-TW" altLang="en-US" sz="2400" b="0" i="0" u="none" strike="noStrike">
                          <a:solidFill>
                            <a:srgbClr val="000000"/>
                          </a:solidFill>
                          <a:latin typeface="新細明體"/>
                        </a:rPr>
                        <a:t>姓名</a:t>
                      </a:r>
                    </a:p>
                  </a:txBody>
                  <a:tcPr marL="6350" marR="6350" marT="6350" marB="0" anchor="ctr"/>
                </a:tc>
                <a:tc>
                  <a:txBody>
                    <a:bodyPr/>
                    <a:lstStyle/>
                    <a:p>
                      <a:pPr algn="l" fontAlgn="ctr"/>
                      <a:r>
                        <a:rPr lang="zh-TW" altLang="en-US" sz="2400" b="0" i="0" u="none" strike="noStrike">
                          <a:solidFill>
                            <a:srgbClr val="000000"/>
                          </a:solidFill>
                          <a:latin typeface="新細明體"/>
                        </a:rPr>
                        <a:t>　</a:t>
                      </a:r>
                    </a:p>
                  </a:txBody>
                  <a:tcPr marL="6350" marR="6350" marT="6350" marB="0" anchor="ctr"/>
                </a:tc>
                <a:tc>
                  <a:txBody>
                    <a:bodyPr/>
                    <a:lstStyle/>
                    <a:p>
                      <a:pPr algn="l" fontAlgn="ctr"/>
                      <a:r>
                        <a:rPr lang="zh-TW" altLang="en-US" sz="2400" b="0" i="0" u="none" strike="noStrike">
                          <a:solidFill>
                            <a:srgbClr val="000000"/>
                          </a:solidFill>
                          <a:latin typeface="新細明體"/>
                        </a:rPr>
                        <a:t>組別</a:t>
                      </a:r>
                    </a:p>
                  </a:txBody>
                  <a:tcPr marL="6350" marR="6350" marT="6350" marB="0" anchor="ctr"/>
                </a:tc>
                <a:tc>
                  <a:txBody>
                    <a:bodyPr/>
                    <a:lstStyle/>
                    <a:p>
                      <a:pPr algn="l" fontAlgn="ctr"/>
                      <a:r>
                        <a:rPr lang="zh-TW" altLang="en-US" sz="1200" b="0" i="0" u="none" strike="noStrike">
                          <a:solidFill>
                            <a:srgbClr val="000000"/>
                          </a:solidFill>
                          <a:latin typeface="新細明體"/>
                        </a:rPr>
                        <a:t>　</a:t>
                      </a:r>
                    </a:p>
                  </a:txBody>
                  <a:tcPr marL="6350" marR="6350" marT="6350" marB="0" anchor="ctr"/>
                </a:tc>
              </a:tr>
              <a:tr h="741680">
                <a:tc>
                  <a:txBody>
                    <a:bodyPr/>
                    <a:lstStyle/>
                    <a:p>
                      <a:pPr algn="ctr" fontAlgn="ctr"/>
                      <a:r>
                        <a:rPr lang="en-US" altLang="zh-TW" sz="2800" b="0" i="0" u="none" strike="noStrike">
                          <a:solidFill>
                            <a:srgbClr val="000000"/>
                          </a:solidFill>
                          <a:latin typeface="標楷體"/>
                        </a:rPr>
                        <a:t>1</a:t>
                      </a:r>
                    </a:p>
                  </a:txBody>
                  <a:tcPr marL="6350" marR="6350" marT="6350" marB="0" anchor="ctr"/>
                </a:tc>
                <a:tc>
                  <a:txBody>
                    <a:bodyPr/>
                    <a:lstStyle/>
                    <a:p>
                      <a:pPr algn="ctr" fontAlgn="ctr"/>
                      <a:r>
                        <a:rPr lang="zh-TW" altLang="en-US" sz="2800" b="0" i="0" u="none" strike="noStrike">
                          <a:solidFill>
                            <a:srgbClr val="000000"/>
                          </a:solidFill>
                          <a:latin typeface="標楷體"/>
                        </a:rPr>
                        <a:t>復興國中</a:t>
                      </a:r>
                    </a:p>
                  </a:txBody>
                  <a:tcPr marL="6350" marR="6350" marT="6350" marB="0" anchor="ctr"/>
                </a:tc>
                <a:tc>
                  <a:txBody>
                    <a:bodyPr/>
                    <a:lstStyle/>
                    <a:p>
                      <a:pPr algn="ctr" fontAlgn="ctr"/>
                      <a:r>
                        <a:rPr lang="zh-TW" altLang="en-US" sz="2800" b="0" i="0" u="none" strike="noStrike" dirty="0">
                          <a:solidFill>
                            <a:srgbClr val="000000"/>
                          </a:solidFill>
                          <a:latin typeface="標楷體"/>
                        </a:rPr>
                        <a:t>李政翰</a:t>
                      </a:r>
                    </a:p>
                  </a:txBody>
                  <a:tcPr marL="6350" marR="6350" marT="6350" marB="0" anchor="ctr"/>
                </a:tc>
                <a:tc>
                  <a:txBody>
                    <a:bodyPr/>
                    <a:lstStyle/>
                    <a:p>
                      <a:pPr algn="ctr" fontAlgn="ctr"/>
                      <a:r>
                        <a:rPr lang="en-US" sz="2800" b="0" i="0" u="none" strike="noStrike" dirty="0">
                          <a:solidFill>
                            <a:srgbClr val="000000"/>
                          </a:solidFill>
                          <a:latin typeface="標楷體"/>
                        </a:rPr>
                        <a:t>b072</a:t>
                      </a:r>
                    </a:p>
                  </a:txBody>
                  <a:tcPr marL="6350" marR="6350" marT="6350" marB="0" anchor="ctr"/>
                </a:tc>
                <a:tc gridSpan="2">
                  <a:txBody>
                    <a:bodyPr/>
                    <a:lstStyle/>
                    <a:p>
                      <a:pPr algn="ctr" fontAlgn="ctr"/>
                      <a:r>
                        <a:rPr lang="zh-TW" altLang="en-US" sz="2800" b="0" i="0" u="none" strike="noStrike">
                          <a:solidFill>
                            <a:srgbClr val="000000"/>
                          </a:solidFill>
                          <a:latin typeface="標楷體"/>
                        </a:rPr>
                        <a:t>國中男子色帶組</a:t>
                      </a:r>
                      <a:r>
                        <a:rPr lang="en-US" altLang="zh-TW" sz="2800" b="0" i="0" u="none" strike="noStrike">
                          <a:solidFill>
                            <a:srgbClr val="000000"/>
                          </a:solidFill>
                          <a:latin typeface="標楷體"/>
                        </a:rPr>
                        <a:t>51</a:t>
                      </a:r>
                      <a:r>
                        <a:rPr lang="zh-TW" altLang="en-US" sz="2800" b="0" i="0" u="none" strike="noStrike">
                          <a:solidFill>
                            <a:srgbClr val="000000"/>
                          </a:solidFill>
                          <a:latin typeface="標楷體"/>
                        </a:rPr>
                        <a:t>公斤級</a:t>
                      </a:r>
                    </a:p>
                  </a:txBody>
                  <a:tcPr marL="6350" marR="6350" marT="6350" marB="0" anchor="ctr"/>
                </a:tc>
                <a:tc hMerge="1">
                  <a:txBody>
                    <a:bodyPr/>
                    <a:lstStyle/>
                    <a:p>
                      <a:endParaRPr lang="zh-TW" altLang="en-US"/>
                    </a:p>
                  </a:txBody>
                  <a:tcPr/>
                </a:tc>
              </a:tr>
              <a:tr h="741680">
                <a:tc>
                  <a:txBody>
                    <a:bodyPr/>
                    <a:lstStyle/>
                    <a:p>
                      <a:pPr algn="ctr" fontAlgn="ctr"/>
                      <a:r>
                        <a:rPr lang="en-US" altLang="zh-TW" sz="2800" b="0" i="0" u="none" strike="noStrike">
                          <a:solidFill>
                            <a:srgbClr val="000000"/>
                          </a:solidFill>
                          <a:latin typeface="標楷體"/>
                        </a:rPr>
                        <a:t>3</a:t>
                      </a:r>
                    </a:p>
                  </a:txBody>
                  <a:tcPr marL="6350" marR="6350" marT="6350" marB="0" anchor="ctr"/>
                </a:tc>
                <a:tc>
                  <a:txBody>
                    <a:bodyPr/>
                    <a:lstStyle/>
                    <a:p>
                      <a:pPr algn="ctr" fontAlgn="ctr"/>
                      <a:r>
                        <a:rPr lang="zh-TW" altLang="en-US" sz="2800" b="0" i="0" u="none" strike="noStrike">
                          <a:solidFill>
                            <a:srgbClr val="000000"/>
                          </a:solidFill>
                          <a:latin typeface="標楷體"/>
                        </a:rPr>
                        <a:t>復興國中</a:t>
                      </a:r>
                    </a:p>
                  </a:txBody>
                  <a:tcPr marL="6350" marR="6350" marT="6350" marB="0" anchor="ctr"/>
                </a:tc>
                <a:tc>
                  <a:txBody>
                    <a:bodyPr/>
                    <a:lstStyle/>
                    <a:p>
                      <a:pPr algn="ctr" fontAlgn="ctr"/>
                      <a:r>
                        <a:rPr lang="zh-TW" altLang="en-US" sz="2800" b="0" i="0" u="none" strike="noStrike">
                          <a:solidFill>
                            <a:srgbClr val="000000"/>
                          </a:solidFill>
                          <a:latin typeface="標楷體"/>
                        </a:rPr>
                        <a:t>楊孔瑜</a:t>
                      </a:r>
                    </a:p>
                  </a:txBody>
                  <a:tcPr marL="6350" marR="6350" marT="6350" marB="0" anchor="ctr"/>
                </a:tc>
                <a:tc>
                  <a:txBody>
                    <a:bodyPr/>
                    <a:lstStyle/>
                    <a:p>
                      <a:pPr algn="ctr" fontAlgn="ctr"/>
                      <a:r>
                        <a:rPr lang="en-US" sz="2800" b="0" i="0" u="none" strike="noStrike">
                          <a:solidFill>
                            <a:srgbClr val="000000"/>
                          </a:solidFill>
                          <a:latin typeface="標楷體"/>
                        </a:rPr>
                        <a:t>b045</a:t>
                      </a:r>
                    </a:p>
                  </a:txBody>
                  <a:tcPr marL="6350" marR="6350" marT="6350" marB="0" anchor="ctr"/>
                </a:tc>
                <a:tc gridSpan="2">
                  <a:txBody>
                    <a:bodyPr/>
                    <a:lstStyle/>
                    <a:p>
                      <a:pPr algn="ctr" fontAlgn="ctr"/>
                      <a:r>
                        <a:rPr lang="zh-TW" altLang="en-US" sz="2800" b="0" i="0" u="none" strike="noStrike" dirty="0">
                          <a:solidFill>
                            <a:srgbClr val="000000"/>
                          </a:solidFill>
                          <a:latin typeface="標楷體"/>
                        </a:rPr>
                        <a:t>國中男子黑帶組</a:t>
                      </a:r>
                      <a:r>
                        <a:rPr lang="en-US" altLang="zh-TW" sz="2800" b="0" i="0" u="none" strike="noStrike" dirty="0">
                          <a:solidFill>
                            <a:srgbClr val="000000"/>
                          </a:solidFill>
                          <a:latin typeface="標楷體"/>
                        </a:rPr>
                        <a:t>45</a:t>
                      </a:r>
                      <a:r>
                        <a:rPr lang="zh-TW" altLang="en-US" sz="2800" b="0" i="0" u="none" strike="noStrike" dirty="0">
                          <a:solidFill>
                            <a:srgbClr val="000000"/>
                          </a:solidFill>
                          <a:latin typeface="標楷體"/>
                        </a:rPr>
                        <a:t>公斤級以下</a:t>
                      </a:r>
                    </a:p>
                  </a:txBody>
                  <a:tcPr marL="6350" marR="6350" marT="6350" marB="0" anchor="ctr"/>
                </a:tc>
                <a:tc hMerge="1">
                  <a:txBody>
                    <a:bodyPr/>
                    <a:lstStyle/>
                    <a:p>
                      <a:endParaRPr lang="zh-TW" altLang="en-US"/>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104</a:t>
            </a:r>
            <a:r>
              <a:rPr lang="zh-TW" altLang="en-US" dirty="0" smtClean="0"/>
              <a:t>年全國中等學校運動會</a:t>
            </a:r>
            <a:r>
              <a:rPr lang="en-US" altLang="zh-TW" sz="1800" dirty="0" smtClean="0"/>
              <a:t>1040430-0507</a:t>
            </a:r>
            <a:r>
              <a:rPr lang="zh-TW" altLang="en-US" sz="1800" dirty="0" smtClean="0"/>
              <a:t>　</a:t>
            </a:r>
            <a:endParaRPr lang="zh-TW" altLang="en-US" dirty="0"/>
          </a:p>
        </p:txBody>
      </p:sp>
      <p:sp>
        <p:nvSpPr>
          <p:cNvPr id="3" name="內容版面配置區 2"/>
          <p:cNvSpPr>
            <a:spLocks noGrp="1"/>
          </p:cNvSpPr>
          <p:nvPr>
            <p:ph idx="1"/>
          </p:nvPr>
        </p:nvSpPr>
        <p:spPr/>
        <p:txBody>
          <a:bodyPr>
            <a:normAutofit fontScale="85000" lnSpcReduction="10000"/>
          </a:bodyPr>
          <a:lstStyle/>
          <a:p>
            <a:r>
              <a:rPr lang="en-US" altLang="zh-TW" dirty="0" smtClean="0"/>
              <a:t>809-20 </a:t>
            </a:r>
            <a:r>
              <a:rPr lang="zh-TW" altLang="en-US" dirty="0" smtClean="0"/>
              <a:t>張巧欣 國女組柔道第七級 </a:t>
            </a:r>
            <a:r>
              <a:rPr lang="en-US" altLang="zh-TW" dirty="0" smtClean="0"/>
              <a:t>-- </a:t>
            </a:r>
            <a:r>
              <a:rPr lang="zh-TW" altLang="en-US" dirty="0" smtClean="0"/>
              <a:t>第二名</a:t>
            </a:r>
            <a:br>
              <a:rPr lang="zh-TW" altLang="en-US" dirty="0" smtClean="0"/>
            </a:br>
            <a:r>
              <a:rPr lang="en-US" altLang="zh-TW" dirty="0" smtClean="0"/>
              <a:t>808-20 </a:t>
            </a:r>
            <a:r>
              <a:rPr lang="zh-TW" altLang="en-US" dirty="0" smtClean="0"/>
              <a:t>陳滌 國女組柔道第六級 </a:t>
            </a:r>
            <a:r>
              <a:rPr lang="en-US" altLang="zh-TW" dirty="0" smtClean="0"/>
              <a:t>-- </a:t>
            </a:r>
            <a:r>
              <a:rPr lang="zh-TW" altLang="en-US" dirty="0" smtClean="0"/>
              <a:t>第四名</a:t>
            </a:r>
            <a:br>
              <a:rPr lang="zh-TW" altLang="en-US" dirty="0" smtClean="0"/>
            </a:br>
            <a:r>
              <a:rPr lang="en-US" altLang="zh-TW" dirty="0" smtClean="0"/>
              <a:t>903-04 </a:t>
            </a:r>
            <a:r>
              <a:rPr lang="zh-TW" altLang="en-US" dirty="0" smtClean="0"/>
              <a:t>李易憲 國男組田徑撐竿跳高 </a:t>
            </a:r>
            <a:r>
              <a:rPr lang="en-US" altLang="zh-TW" dirty="0" smtClean="0"/>
              <a:t>3.80 </a:t>
            </a:r>
            <a:r>
              <a:rPr lang="zh-TW" altLang="en-US" dirty="0" smtClean="0"/>
              <a:t>公尺 第五名</a:t>
            </a:r>
            <a:br>
              <a:rPr lang="zh-TW" altLang="en-US" dirty="0" smtClean="0"/>
            </a:br>
            <a:r>
              <a:rPr lang="en-US" altLang="zh-TW" dirty="0" smtClean="0"/>
              <a:t>811-17 </a:t>
            </a:r>
            <a:r>
              <a:rPr lang="zh-TW" altLang="en-US" dirty="0" smtClean="0"/>
              <a:t>吳筠婕 國女組田徑擲鐵餅 </a:t>
            </a:r>
            <a:r>
              <a:rPr lang="en-US" altLang="zh-TW" dirty="0" smtClean="0"/>
              <a:t>35.66 </a:t>
            </a:r>
            <a:r>
              <a:rPr lang="zh-TW" altLang="en-US" dirty="0" smtClean="0"/>
              <a:t>公尺 第五名</a:t>
            </a:r>
            <a:br>
              <a:rPr lang="zh-TW" altLang="en-US" dirty="0" smtClean="0"/>
            </a:br>
            <a:r>
              <a:rPr lang="en-US" altLang="zh-TW" dirty="0" smtClean="0"/>
              <a:t>909-24 </a:t>
            </a:r>
            <a:r>
              <a:rPr lang="zh-TW" altLang="en-US" dirty="0" smtClean="0"/>
              <a:t>曾欣培 國女組跆拳道對打</a:t>
            </a:r>
            <a:r>
              <a:rPr lang="en-US" altLang="zh-TW" dirty="0" smtClean="0"/>
              <a:t>46</a:t>
            </a:r>
            <a:r>
              <a:rPr lang="zh-TW" altLang="en-US" dirty="0" smtClean="0"/>
              <a:t>公斤級 第八名</a:t>
            </a:r>
            <a:endParaRPr lang="en-US" altLang="zh-TW" dirty="0" smtClean="0"/>
          </a:p>
          <a:p>
            <a:r>
              <a:rPr lang="zh-TW" altLang="en-US" dirty="0" smtClean="0">
                <a:solidFill>
                  <a:srgbClr val="FF0000"/>
                </a:solidFill>
              </a:rPr>
              <a:t>恭喜以上優勝同學，以上同學取得中等以上學校運動成績優良學生升學輔導甄試資格。</a:t>
            </a:r>
            <a:r>
              <a:rPr lang="zh-TW" altLang="en-US" dirty="0" smtClean="0"/>
              <a:t/>
            </a:r>
            <a:br>
              <a:rPr lang="zh-TW" altLang="en-US" dirty="0" smtClean="0"/>
            </a:br>
            <a:r>
              <a:rPr lang="zh-TW" altLang="en-US" dirty="0" smtClean="0"/>
              <a:t/>
            </a:r>
            <a:br>
              <a:rPr lang="zh-TW" altLang="en-US" dirty="0" smtClean="0"/>
            </a:br>
            <a:endParaRPr lang="zh-TW"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104/11/18</a:t>
            </a:r>
            <a:endParaRPr lang="zh-TW" altLang="en-US" dirty="0"/>
          </a:p>
        </p:txBody>
      </p:sp>
      <p:sp>
        <p:nvSpPr>
          <p:cNvPr id="3" name="內容版面配置區 2"/>
          <p:cNvSpPr>
            <a:spLocks noGrp="1"/>
          </p:cNvSpPr>
          <p:nvPr>
            <p:ph idx="1"/>
          </p:nvPr>
        </p:nvSpPr>
        <p:spPr/>
        <p:txBody>
          <a:bodyPr>
            <a:normAutofit/>
          </a:bodyPr>
          <a:lstStyle/>
          <a:p>
            <a:r>
              <a:rPr lang="zh-TW" altLang="en-US" dirty="0" smtClean="0"/>
              <a:t>賀 本校少年劇團參加</a:t>
            </a:r>
            <a:r>
              <a:rPr lang="en-US" altLang="zh-TW" dirty="0" smtClean="0"/>
              <a:t>104</a:t>
            </a:r>
            <a:r>
              <a:rPr lang="zh-TW" altLang="en-US" dirty="0" smtClean="0"/>
              <a:t>年正確用藥「我家藥健康」行動劇全國決賽榮獲佳作 </a:t>
            </a:r>
            <a:r>
              <a:rPr lang="zh-TW" altLang="en-US" smtClean="0"/>
              <a:t>　</a:t>
            </a:r>
            <a:r>
              <a:rPr lang="en-US" altLang="zh-TW" dirty="0" smtClean="0"/>
              <a:t/>
            </a:r>
            <a:br>
              <a:rPr lang="en-US" altLang="zh-TW" dirty="0" smtClean="0"/>
            </a:br>
            <a:r>
              <a:rPr lang="en-US" altLang="zh-TW" dirty="0" smtClean="0"/>
              <a:t/>
            </a:r>
            <a:br>
              <a:rPr lang="en-US" altLang="zh-TW" dirty="0" smtClean="0"/>
            </a:br>
            <a:r>
              <a:rPr lang="zh-TW" altLang="en-US" dirty="0" smtClean="0"/>
              <a:t>感謝 卓子文老師與蘇舜賢老辛苦的指導</a:t>
            </a:r>
            <a:br>
              <a:rPr lang="zh-TW" altLang="en-US" dirty="0" smtClean="0"/>
            </a:br>
            <a:r>
              <a:rPr lang="zh-TW" altLang="en-US" dirty="0" smtClean="0"/>
              <a:t/>
            </a:r>
            <a:br>
              <a:rPr lang="zh-TW" altLang="en-US" dirty="0" smtClean="0"/>
            </a:br>
            <a:r>
              <a:rPr lang="zh-TW" altLang="en-US" dirty="0" smtClean="0"/>
              <a:t>少年劇團的同學賣力與用心的演出</a:t>
            </a:r>
            <a:br>
              <a:rPr lang="zh-TW" altLang="en-US" dirty="0" smtClean="0"/>
            </a:br>
            <a:r>
              <a:rPr lang="zh-TW" altLang="en-US" dirty="0" smtClean="0"/>
              <a:t/>
            </a:r>
            <a:br>
              <a:rPr lang="zh-TW" altLang="en-US" dirty="0" smtClean="0"/>
            </a:br>
            <a:endParaRPr lang="zh-TW" alt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76672"/>
            <a:ext cx="8229600" cy="1143000"/>
          </a:xfrm>
        </p:spPr>
        <p:txBody>
          <a:bodyPr>
            <a:normAutofit fontScale="90000"/>
          </a:bodyPr>
          <a:lstStyle/>
          <a:p>
            <a:r>
              <a:rPr lang="zh-TW" altLang="en-US" dirty="0" smtClean="0"/>
              <a:t>宜蘭縣</a:t>
            </a:r>
            <a:r>
              <a:rPr lang="en-US" altLang="zh-TW" dirty="0" smtClean="0"/>
              <a:t>104</a:t>
            </a:r>
            <a:r>
              <a:rPr lang="zh-TW" altLang="en-US" dirty="0" smtClean="0"/>
              <a:t>學年度音樂比賽，各項個人比賽成績優異大放異彩！</a:t>
            </a:r>
            <a:endParaRPr lang="zh-TW" altLang="en-US" dirty="0"/>
          </a:p>
        </p:txBody>
      </p:sp>
      <p:sp>
        <p:nvSpPr>
          <p:cNvPr id="3" name="內容版面配置區 2"/>
          <p:cNvSpPr>
            <a:spLocks noGrp="1"/>
          </p:cNvSpPr>
          <p:nvPr>
            <p:ph idx="1"/>
          </p:nvPr>
        </p:nvSpPr>
        <p:spPr>
          <a:xfrm>
            <a:off x="323528" y="1412776"/>
            <a:ext cx="8229600" cy="5102027"/>
          </a:xfrm>
        </p:spPr>
        <p:txBody>
          <a:bodyPr>
            <a:normAutofit fontScale="25000" lnSpcReduction="20000"/>
          </a:bodyPr>
          <a:lstStyle/>
          <a:p>
            <a:endParaRPr lang="en-US" altLang="zh-TW" dirty="0" smtClean="0"/>
          </a:p>
          <a:p>
            <a:endParaRPr lang="en-US" altLang="zh-TW" dirty="0" smtClean="0"/>
          </a:p>
          <a:p>
            <a:r>
              <a:rPr lang="en-US" altLang="zh-TW" sz="8000" dirty="0" smtClean="0"/>
              <a:t>A</a:t>
            </a:r>
            <a:r>
              <a:rPr lang="zh-TW" altLang="en-US" sz="11200" dirty="0" smtClean="0"/>
              <a:t>組個人賽部分：</a:t>
            </a:r>
            <a:br>
              <a:rPr lang="zh-TW" altLang="en-US" sz="11200" dirty="0" smtClean="0"/>
            </a:br>
            <a:r>
              <a:rPr lang="en-US" altLang="zh-TW" sz="11200" dirty="0" smtClean="0"/>
              <a:t>820 </a:t>
            </a:r>
            <a:r>
              <a:rPr lang="zh-TW" altLang="en-US" sz="11200" dirty="0" smtClean="0"/>
              <a:t>郭宇庭 鋼琴第一名</a:t>
            </a:r>
            <a:br>
              <a:rPr lang="zh-TW" altLang="en-US" sz="11200" dirty="0" smtClean="0"/>
            </a:br>
            <a:r>
              <a:rPr lang="en-US" altLang="zh-TW" sz="11200" dirty="0" smtClean="0"/>
              <a:t>925 </a:t>
            </a:r>
            <a:r>
              <a:rPr lang="zh-TW" altLang="en-US" sz="11200" dirty="0" smtClean="0"/>
              <a:t>吳 芊 鋼琴第二名</a:t>
            </a:r>
            <a:br>
              <a:rPr lang="zh-TW" altLang="en-US" sz="11200" dirty="0" smtClean="0"/>
            </a:br>
            <a:r>
              <a:rPr lang="en-US" altLang="zh-TW" sz="11200" dirty="0" smtClean="0"/>
              <a:t>820 </a:t>
            </a:r>
            <a:r>
              <a:rPr lang="zh-TW" altLang="en-US" sz="11200" dirty="0" smtClean="0"/>
              <a:t>董鍇棻 鋼琴第六名</a:t>
            </a:r>
            <a:br>
              <a:rPr lang="zh-TW" altLang="en-US" sz="11200" dirty="0" smtClean="0"/>
            </a:br>
            <a:r>
              <a:rPr lang="en-US" altLang="zh-TW" sz="11200" dirty="0" smtClean="0"/>
              <a:t>925 </a:t>
            </a:r>
            <a:r>
              <a:rPr lang="zh-TW" altLang="en-US" sz="11200" dirty="0" smtClean="0"/>
              <a:t>黃品碩 大提琴第一名</a:t>
            </a:r>
            <a:br>
              <a:rPr lang="zh-TW" altLang="en-US" sz="11200" dirty="0" smtClean="0"/>
            </a:br>
            <a:r>
              <a:rPr lang="en-US" altLang="zh-TW" sz="11200" dirty="0" smtClean="0"/>
              <a:t>820 </a:t>
            </a:r>
            <a:r>
              <a:rPr lang="zh-TW" altLang="en-US" sz="11200" dirty="0" smtClean="0"/>
              <a:t>林旻靜 大提琴第四名</a:t>
            </a:r>
            <a:br>
              <a:rPr lang="zh-TW" altLang="en-US" sz="11200" dirty="0" smtClean="0"/>
            </a:br>
            <a:r>
              <a:rPr lang="en-US" altLang="zh-TW" sz="11200" dirty="0" smtClean="0"/>
              <a:t>925 </a:t>
            </a:r>
            <a:r>
              <a:rPr lang="zh-TW" altLang="en-US" sz="11200" dirty="0" smtClean="0"/>
              <a:t>李俊毅 中提琴第一名</a:t>
            </a:r>
            <a:br>
              <a:rPr lang="zh-TW" altLang="en-US" sz="11200" dirty="0" smtClean="0"/>
            </a:br>
            <a:r>
              <a:rPr lang="en-US" altLang="zh-TW" sz="11200" dirty="0" smtClean="0"/>
              <a:t>925 </a:t>
            </a:r>
            <a:r>
              <a:rPr lang="zh-TW" altLang="en-US" sz="11200" dirty="0" smtClean="0"/>
              <a:t>朱翊甄 中提琴第二名</a:t>
            </a:r>
            <a:br>
              <a:rPr lang="zh-TW" altLang="en-US" sz="11200" dirty="0" smtClean="0"/>
            </a:br>
            <a:r>
              <a:rPr lang="en-US" altLang="zh-TW" sz="11200" dirty="0" smtClean="0"/>
              <a:t>925 </a:t>
            </a:r>
            <a:r>
              <a:rPr lang="zh-TW" altLang="en-US" sz="11200" dirty="0" smtClean="0"/>
              <a:t>林俊維 二胡第一名</a:t>
            </a:r>
            <a:br>
              <a:rPr lang="zh-TW" altLang="en-US" sz="11200" dirty="0" smtClean="0"/>
            </a:br>
            <a:r>
              <a:rPr lang="en-US" altLang="zh-TW" sz="11200" dirty="0" smtClean="0"/>
              <a:t>925 </a:t>
            </a:r>
            <a:r>
              <a:rPr lang="zh-TW" altLang="en-US" sz="11200" dirty="0" smtClean="0"/>
              <a:t>張書綸 嗩吶第一名</a:t>
            </a:r>
            <a:br>
              <a:rPr lang="zh-TW" altLang="en-US" sz="11200" dirty="0" smtClean="0"/>
            </a:br>
            <a:r>
              <a:rPr lang="en-US" altLang="zh-TW" sz="11200" dirty="0" smtClean="0"/>
              <a:t>820 </a:t>
            </a:r>
            <a:r>
              <a:rPr lang="zh-TW" altLang="en-US" sz="11200" dirty="0" smtClean="0"/>
              <a:t>黃士晏 笛第一名</a:t>
            </a:r>
            <a:br>
              <a:rPr lang="zh-TW" altLang="en-US" sz="11200" dirty="0" smtClean="0"/>
            </a:br>
            <a:r>
              <a:rPr lang="en-US" altLang="zh-TW" sz="11200" dirty="0" smtClean="0"/>
              <a:t>925 </a:t>
            </a:r>
            <a:r>
              <a:rPr lang="zh-TW" altLang="en-US" sz="11200" dirty="0" smtClean="0"/>
              <a:t>朱晏影 笙第一名</a:t>
            </a:r>
            <a:br>
              <a:rPr lang="zh-TW" altLang="en-US" sz="11200" dirty="0" smtClean="0"/>
            </a:br>
            <a:r>
              <a:rPr lang="en-US" altLang="zh-TW" sz="11200" dirty="0" smtClean="0"/>
              <a:t>719 </a:t>
            </a:r>
            <a:r>
              <a:rPr lang="zh-TW" altLang="en-US" sz="11200" dirty="0" smtClean="0"/>
              <a:t>黃可華 笙第二名</a:t>
            </a:r>
            <a:br>
              <a:rPr lang="zh-TW" altLang="en-US" sz="11200" dirty="0" smtClean="0"/>
            </a:br>
            <a:r>
              <a:rPr lang="en-US" altLang="zh-TW" sz="11200" dirty="0" smtClean="0"/>
              <a:t>820 </a:t>
            </a:r>
            <a:r>
              <a:rPr lang="zh-TW" altLang="en-US" sz="11200" dirty="0" smtClean="0"/>
              <a:t>黃士晏 蕭第二名</a:t>
            </a:r>
            <a:br>
              <a:rPr lang="zh-TW" altLang="en-US" sz="11200" dirty="0" smtClean="0"/>
            </a:br>
            <a:r>
              <a:rPr lang="en-US" altLang="zh-TW" sz="11200" dirty="0" smtClean="0"/>
              <a:t>922 </a:t>
            </a:r>
            <a:r>
              <a:rPr lang="zh-TW" altLang="en-US" sz="11200" dirty="0" smtClean="0"/>
              <a:t>李語軒 高胡第二名</a:t>
            </a:r>
            <a:r>
              <a:rPr lang="zh-TW" altLang="en-US" sz="9600" dirty="0" smtClean="0"/>
              <a:t/>
            </a:r>
            <a:br>
              <a:rPr lang="zh-TW" altLang="en-US" sz="9600" dirty="0" smtClean="0"/>
            </a:br>
            <a:r>
              <a:rPr lang="zh-TW" altLang="en-US" dirty="0" smtClean="0"/>
              <a:t/>
            </a:r>
            <a:br>
              <a:rPr lang="zh-TW" altLang="en-US" dirty="0" smtClean="0"/>
            </a:br>
            <a:r>
              <a:rPr lang="zh-TW" altLang="en-US" dirty="0" smtClean="0"/>
              <a:t/>
            </a:r>
            <a:br>
              <a:rPr lang="zh-TW" altLang="en-US" dirty="0" smtClean="0"/>
            </a:br>
            <a:endParaRPr lang="zh-TW" alt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85000" lnSpcReduction="20000"/>
          </a:bodyPr>
          <a:lstStyle/>
          <a:p>
            <a:r>
              <a:rPr lang="en-US" altLang="zh-TW" dirty="0" smtClean="0"/>
              <a:t>B</a:t>
            </a:r>
            <a:r>
              <a:rPr lang="zh-TW" altLang="en-US" dirty="0" smtClean="0"/>
              <a:t>組個人賽部分：</a:t>
            </a:r>
            <a:br>
              <a:rPr lang="zh-TW" altLang="en-US" dirty="0" smtClean="0"/>
            </a:br>
            <a:r>
              <a:rPr lang="en-US" altLang="zh-TW" dirty="0" smtClean="0"/>
              <a:t>812 </a:t>
            </a:r>
            <a:r>
              <a:rPr lang="zh-TW" altLang="en-US" dirty="0" smtClean="0"/>
              <a:t>林辰晏 大提琴第二名</a:t>
            </a:r>
            <a:br>
              <a:rPr lang="zh-TW" altLang="en-US" dirty="0" smtClean="0"/>
            </a:br>
            <a:r>
              <a:rPr lang="en-US" altLang="zh-TW" dirty="0" smtClean="0"/>
              <a:t>702 </a:t>
            </a:r>
            <a:r>
              <a:rPr lang="zh-TW" altLang="en-US" dirty="0" smtClean="0"/>
              <a:t>劉奕廷 大提琴第四名</a:t>
            </a:r>
            <a:br>
              <a:rPr lang="zh-TW" altLang="en-US" dirty="0" smtClean="0"/>
            </a:br>
            <a:r>
              <a:rPr lang="en-US" altLang="zh-TW" dirty="0" smtClean="0"/>
              <a:t>805 </a:t>
            </a:r>
            <a:r>
              <a:rPr lang="zh-TW" altLang="en-US" dirty="0" smtClean="0"/>
              <a:t>范斐夏 小提琴第三名</a:t>
            </a:r>
            <a:br>
              <a:rPr lang="zh-TW" altLang="en-US" dirty="0" smtClean="0"/>
            </a:br>
            <a:r>
              <a:rPr lang="en-US" altLang="zh-TW" dirty="0" smtClean="0"/>
              <a:t>805 </a:t>
            </a:r>
            <a:r>
              <a:rPr lang="zh-TW" altLang="en-US" dirty="0" smtClean="0"/>
              <a:t>范斐夏 鋼琴第四名</a:t>
            </a:r>
            <a:br>
              <a:rPr lang="zh-TW" altLang="en-US" dirty="0" smtClean="0"/>
            </a:br>
            <a:r>
              <a:rPr lang="en-US" altLang="zh-TW" dirty="0" smtClean="0"/>
              <a:t>802 </a:t>
            </a:r>
            <a:r>
              <a:rPr lang="zh-TW" altLang="en-US" dirty="0" smtClean="0"/>
              <a:t>王翊帆 二胡第二名</a:t>
            </a:r>
            <a:br>
              <a:rPr lang="zh-TW" altLang="en-US" dirty="0" smtClean="0"/>
            </a:br>
            <a:r>
              <a:rPr lang="en-US" altLang="zh-TW" dirty="0" smtClean="0"/>
              <a:t>706 </a:t>
            </a:r>
            <a:r>
              <a:rPr lang="zh-TW" altLang="en-US" dirty="0" smtClean="0"/>
              <a:t>林書廷 二胡第四名</a:t>
            </a:r>
            <a:br>
              <a:rPr lang="zh-TW" altLang="en-US" dirty="0" smtClean="0"/>
            </a:br>
            <a:r>
              <a:rPr lang="en-US" altLang="zh-TW" dirty="0" smtClean="0"/>
              <a:t>817 </a:t>
            </a:r>
            <a:r>
              <a:rPr lang="zh-TW" altLang="en-US" dirty="0" smtClean="0"/>
              <a:t>許子祐 中胡第一名</a:t>
            </a:r>
            <a:br>
              <a:rPr lang="zh-TW" altLang="en-US" dirty="0" smtClean="0"/>
            </a:br>
            <a:r>
              <a:rPr lang="en-US" altLang="zh-TW" dirty="0" smtClean="0"/>
              <a:t>913 </a:t>
            </a:r>
            <a:r>
              <a:rPr lang="zh-TW" altLang="en-US" dirty="0" smtClean="0"/>
              <a:t>王郁淇 高胡第一名</a:t>
            </a:r>
            <a:br>
              <a:rPr lang="zh-TW" altLang="en-US" dirty="0" smtClean="0"/>
            </a:br>
            <a:r>
              <a:rPr lang="en-US" altLang="zh-TW" dirty="0" smtClean="0"/>
              <a:t>918 </a:t>
            </a:r>
            <a:r>
              <a:rPr lang="zh-TW" altLang="en-US" dirty="0" smtClean="0"/>
              <a:t>謝旻沂 陶笛第四名</a:t>
            </a:r>
            <a:br>
              <a:rPr lang="zh-TW" altLang="en-US" dirty="0" smtClean="0"/>
            </a:br>
            <a:r>
              <a:rPr lang="en-US" altLang="zh-TW" dirty="0" smtClean="0"/>
              <a:t>804 </a:t>
            </a:r>
            <a:r>
              <a:rPr lang="zh-TW" altLang="en-US" dirty="0" smtClean="0"/>
              <a:t>高子翔 陶笛第五名</a:t>
            </a:r>
            <a:br>
              <a:rPr lang="zh-TW" altLang="en-US" dirty="0" smtClean="0"/>
            </a:br>
            <a:r>
              <a:rPr lang="zh-TW" altLang="en-US" dirty="0" smtClean="0"/>
              <a:t/>
            </a:r>
            <a:br>
              <a:rPr lang="zh-TW" altLang="en-US" dirty="0" smtClean="0"/>
            </a:br>
            <a:r>
              <a:rPr lang="zh-TW" altLang="en-US" dirty="0" smtClean="0"/>
              <a:t>恭喜上列得獎同學與指導老師的付出</a:t>
            </a:r>
            <a:endParaRPr lang="zh-TW" alt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62500" lnSpcReduction="20000"/>
          </a:bodyPr>
          <a:lstStyle/>
          <a:p>
            <a:r>
              <a:rPr lang="en-US" altLang="zh-TW" dirty="0" smtClean="0"/>
              <a:t>A</a:t>
            </a:r>
            <a:r>
              <a:rPr lang="zh-TW" altLang="en-US" dirty="0" smtClean="0"/>
              <a:t>組個人賽部分：</a:t>
            </a:r>
            <a:br>
              <a:rPr lang="zh-TW" altLang="en-US" dirty="0" smtClean="0"/>
            </a:br>
            <a:r>
              <a:rPr lang="en-US" altLang="zh-TW" dirty="0" smtClean="0"/>
              <a:t>820 </a:t>
            </a:r>
            <a:r>
              <a:rPr lang="zh-TW" altLang="en-US" dirty="0" smtClean="0"/>
              <a:t>郭宇庭 鋼琴第一名</a:t>
            </a:r>
            <a:br>
              <a:rPr lang="zh-TW" altLang="en-US" dirty="0" smtClean="0"/>
            </a:br>
            <a:r>
              <a:rPr lang="en-US" altLang="zh-TW" dirty="0" smtClean="0"/>
              <a:t>925 </a:t>
            </a:r>
            <a:r>
              <a:rPr lang="zh-TW" altLang="en-US" dirty="0" smtClean="0"/>
              <a:t>吳 芊 鋼琴第二名</a:t>
            </a:r>
            <a:br>
              <a:rPr lang="zh-TW" altLang="en-US" dirty="0" smtClean="0"/>
            </a:br>
            <a:r>
              <a:rPr lang="en-US" altLang="zh-TW" dirty="0" smtClean="0"/>
              <a:t>820 </a:t>
            </a:r>
            <a:r>
              <a:rPr lang="zh-TW" altLang="en-US" dirty="0" smtClean="0"/>
              <a:t>董鍇棻 鋼琴第六名</a:t>
            </a:r>
            <a:br>
              <a:rPr lang="zh-TW" altLang="en-US" dirty="0" smtClean="0"/>
            </a:br>
            <a:r>
              <a:rPr lang="en-US" altLang="zh-TW" dirty="0" smtClean="0"/>
              <a:t>925 </a:t>
            </a:r>
            <a:r>
              <a:rPr lang="zh-TW" altLang="en-US" dirty="0" smtClean="0"/>
              <a:t>黃品碩 大提琴第一名</a:t>
            </a:r>
            <a:br>
              <a:rPr lang="zh-TW" altLang="en-US" dirty="0" smtClean="0"/>
            </a:br>
            <a:r>
              <a:rPr lang="en-US" altLang="zh-TW" dirty="0" smtClean="0"/>
              <a:t>820 </a:t>
            </a:r>
            <a:r>
              <a:rPr lang="zh-TW" altLang="en-US" dirty="0" smtClean="0"/>
              <a:t>林旻靜 大提琴第四名</a:t>
            </a:r>
            <a:br>
              <a:rPr lang="zh-TW" altLang="en-US" dirty="0" smtClean="0"/>
            </a:br>
            <a:r>
              <a:rPr lang="en-US" altLang="zh-TW" dirty="0" smtClean="0"/>
              <a:t>925 </a:t>
            </a:r>
            <a:r>
              <a:rPr lang="zh-TW" altLang="en-US" dirty="0" smtClean="0"/>
              <a:t>李俊毅 中提琴第一名</a:t>
            </a:r>
            <a:br>
              <a:rPr lang="zh-TW" altLang="en-US" dirty="0" smtClean="0"/>
            </a:br>
            <a:r>
              <a:rPr lang="en-US" altLang="zh-TW" dirty="0" smtClean="0"/>
              <a:t>925 </a:t>
            </a:r>
            <a:r>
              <a:rPr lang="zh-TW" altLang="en-US" dirty="0" smtClean="0"/>
              <a:t>朱翊甄 中提琴第二名</a:t>
            </a:r>
            <a:br>
              <a:rPr lang="zh-TW" altLang="en-US" dirty="0" smtClean="0"/>
            </a:br>
            <a:r>
              <a:rPr lang="en-US" altLang="zh-TW" dirty="0" smtClean="0"/>
              <a:t>925 </a:t>
            </a:r>
            <a:r>
              <a:rPr lang="zh-TW" altLang="en-US" dirty="0" smtClean="0"/>
              <a:t>林俊維 二胡第一名</a:t>
            </a:r>
            <a:br>
              <a:rPr lang="zh-TW" altLang="en-US" dirty="0" smtClean="0"/>
            </a:br>
            <a:r>
              <a:rPr lang="en-US" altLang="zh-TW" dirty="0" smtClean="0"/>
              <a:t>910 </a:t>
            </a:r>
            <a:r>
              <a:rPr lang="zh-TW" altLang="en-US" dirty="0" smtClean="0"/>
              <a:t>李軒瑜 二胡第二名</a:t>
            </a:r>
            <a:br>
              <a:rPr lang="zh-TW" altLang="en-US" dirty="0" smtClean="0"/>
            </a:br>
            <a:r>
              <a:rPr lang="en-US" altLang="zh-TW" dirty="0" smtClean="0"/>
              <a:t>925 </a:t>
            </a:r>
            <a:r>
              <a:rPr lang="zh-TW" altLang="en-US" dirty="0" smtClean="0"/>
              <a:t>張書綸 嗩吶第一名</a:t>
            </a:r>
            <a:br>
              <a:rPr lang="zh-TW" altLang="en-US" dirty="0" smtClean="0"/>
            </a:br>
            <a:r>
              <a:rPr lang="en-US" altLang="zh-TW" dirty="0" smtClean="0"/>
              <a:t>820 </a:t>
            </a:r>
            <a:r>
              <a:rPr lang="zh-TW" altLang="en-US" dirty="0" smtClean="0"/>
              <a:t>黃士晏 笛第一名</a:t>
            </a:r>
            <a:br>
              <a:rPr lang="zh-TW" altLang="en-US" dirty="0" smtClean="0"/>
            </a:br>
            <a:r>
              <a:rPr lang="en-US" altLang="zh-TW" dirty="0" smtClean="0"/>
              <a:t>925 </a:t>
            </a:r>
            <a:r>
              <a:rPr lang="zh-TW" altLang="en-US" dirty="0" smtClean="0"/>
              <a:t>朱晏影 笙第一名</a:t>
            </a:r>
            <a:br>
              <a:rPr lang="zh-TW" altLang="en-US" dirty="0" smtClean="0"/>
            </a:br>
            <a:r>
              <a:rPr lang="en-US" altLang="zh-TW" dirty="0" smtClean="0"/>
              <a:t>719 </a:t>
            </a:r>
            <a:r>
              <a:rPr lang="zh-TW" altLang="en-US" dirty="0" smtClean="0"/>
              <a:t>黃可華 笙第二名</a:t>
            </a:r>
            <a:br>
              <a:rPr lang="zh-TW" altLang="en-US" dirty="0" smtClean="0"/>
            </a:br>
            <a:r>
              <a:rPr lang="en-US" altLang="zh-TW" dirty="0" smtClean="0"/>
              <a:t>820 </a:t>
            </a:r>
            <a:r>
              <a:rPr lang="zh-TW" altLang="en-US" dirty="0" smtClean="0"/>
              <a:t>黃士晏 蕭第二名</a:t>
            </a:r>
            <a:br>
              <a:rPr lang="zh-TW" altLang="en-US" dirty="0" smtClean="0"/>
            </a:br>
            <a:r>
              <a:rPr lang="en-US" altLang="zh-TW" dirty="0" smtClean="0"/>
              <a:t>922 </a:t>
            </a:r>
            <a:r>
              <a:rPr lang="zh-TW" altLang="en-US" dirty="0" smtClean="0"/>
              <a:t>李語軒 高胡第二名</a:t>
            </a:r>
            <a:br>
              <a:rPr lang="zh-TW" altLang="en-US" dirty="0" smtClean="0"/>
            </a:br>
            <a:endParaRPr lang="zh-TW"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恭喜復興國中參加宜蘭縣</a:t>
            </a:r>
            <a:r>
              <a:rPr lang="en-US" altLang="zh-TW" dirty="0" smtClean="0"/>
              <a:t>104</a:t>
            </a:r>
            <a:r>
              <a:rPr lang="zh-TW" altLang="en-US" dirty="0" smtClean="0"/>
              <a:t>學年度音樂比賽，各項團體比賽成績優異</a:t>
            </a:r>
            <a:endParaRPr lang="zh-TW" altLang="en-US" dirty="0"/>
          </a:p>
        </p:txBody>
      </p:sp>
      <p:sp>
        <p:nvSpPr>
          <p:cNvPr id="3" name="內容版面配置區 2"/>
          <p:cNvSpPr>
            <a:spLocks noGrp="1"/>
          </p:cNvSpPr>
          <p:nvPr>
            <p:ph idx="1"/>
          </p:nvPr>
        </p:nvSpPr>
        <p:spPr>
          <a:xfrm>
            <a:off x="0" y="2636912"/>
            <a:ext cx="9144000" cy="3489251"/>
          </a:xfrm>
        </p:spPr>
        <p:txBody>
          <a:bodyPr>
            <a:normAutofit fontScale="47500" lnSpcReduction="20000"/>
          </a:bodyPr>
          <a:lstStyle/>
          <a:p>
            <a:r>
              <a:rPr lang="zh-TW" altLang="en-US" sz="4200" dirty="0" smtClean="0"/>
              <a:t>國樂合奏 國中團體</a:t>
            </a:r>
            <a:r>
              <a:rPr lang="en-US" altLang="zh-TW" sz="4200" dirty="0" smtClean="0"/>
              <a:t>A</a:t>
            </a:r>
            <a:r>
              <a:rPr lang="zh-TW" altLang="en-US" sz="4200" dirty="0" smtClean="0"/>
              <a:t>組 優等第一名 代表參加全國賽 石千芳</a:t>
            </a:r>
            <a:r>
              <a:rPr lang="en-US" altLang="zh-TW" sz="4200" dirty="0" smtClean="0"/>
              <a:t>.</a:t>
            </a:r>
            <a:r>
              <a:rPr lang="zh-TW" altLang="en-US" sz="4200" dirty="0" smtClean="0"/>
              <a:t>陳仕杰老師指導</a:t>
            </a:r>
            <a:br>
              <a:rPr lang="zh-TW" altLang="en-US" sz="4200" dirty="0" smtClean="0"/>
            </a:br>
            <a:r>
              <a:rPr lang="zh-TW" altLang="en-US" sz="4200" dirty="0" smtClean="0"/>
              <a:t/>
            </a:r>
            <a:br>
              <a:rPr lang="zh-TW" altLang="en-US" sz="4200" dirty="0" smtClean="0"/>
            </a:br>
            <a:r>
              <a:rPr lang="zh-TW" altLang="en-US" sz="4200" dirty="0" smtClean="0"/>
              <a:t>絲竹室內樂合奏 國中團體</a:t>
            </a:r>
            <a:r>
              <a:rPr lang="en-US" altLang="zh-TW" sz="4200" dirty="0" smtClean="0"/>
              <a:t>A</a:t>
            </a:r>
            <a:r>
              <a:rPr lang="zh-TW" altLang="en-US" sz="4200" dirty="0" smtClean="0"/>
              <a:t>組 優等第一名 代表參加全國賽 張智堯老師指導</a:t>
            </a:r>
            <a:br>
              <a:rPr lang="zh-TW" altLang="en-US" sz="4200" dirty="0" smtClean="0"/>
            </a:br>
            <a:r>
              <a:rPr lang="zh-TW" altLang="en-US" sz="4200" dirty="0" smtClean="0"/>
              <a:t/>
            </a:r>
            <a:br>
              <a:rPr lang="zh-TW" altLang="en-US" sz="4200" dirty="0" smtClean="0"/>
            </a:br>
            <a:r>
              <a:rPr lang="zh-TW" altLang="en-US" sz="4200" dirty="0" smtClean="0"/>
              <a:t>弦樂合奏 國中團體</a:t>
            </a:r>
            <a:r>
              <a:rPr lang="en-US" altLang="zh-TW" sz="4200" dirty="0" smtClean="0"/>
              <a:t>A</a:t>
            </a:r>
            <a:r>
              <a:rPr lang="zh-TW" altLang="en-US" sz="4200" dirty="0" smtClean="0"/>
              <a:t>組 特優第一名 代表參加全國賽 吳秀蓮</a:t>
            </a:r>
            <a:r>
              <a:rPr lang="en-US" altLang="zh-TW" sz="4200" dirty="0" smtClean="0"/>
              <a:t>.</a:t>
            </a:r>
            <a:r>
              <a:rPr lang="zh-TW" altLang="en-US" sz="4200" dirty="0" smtClean="0"/>
              <a:t>林倫瑋老師指導</a:t>
            </a:r>
            <a:br>
              <a:rPr lang="zh-TW" altLang="en-US" sz="4200" dirty="0" smtClean="0"/>
            </a:br>
            <a:r>
              <a:rPr lang="zh-TW" altLang="en-US" sz="4200" dirty="0" smtClean="0"/>
              <a:t/>
            </a:r>
            <a:br>
              <a:rPr lang="zh-TW" altLang="en-US" sz="4200" dirty="0" smtClean="0"/>
            </a:br>
            <a:r>
              <a:rPr lang="zh-TW" altLang="en-US" sz="4200" dirty="0" smtClean="0"/>
              <a:t>管弦樂合奏 國中團體</a:t>
            </a:r>
            <a:r>
              <a:rPr lang="en-US" altLang="zh-TW" sz="4200" dirty="0" smtClean="0"/>
              <a:t>A</a:t>
            </a:r>
            <a:r>
              <a:rPr lang="zh-TW" altLang="en-US" sz="4200" dirty="0" smtClean="0"/>
              <a:t>組 特優第一名 代表參加全國賽 吳秀蓮</a:t>
            </a:r>
            <a:r>
              <a:rPr lang="en-US" altLang="zh-TW" sz="4200" dirty="0" smtClean="0"/>
              <a:t>.</a:t>
            </a:r>
            <a:r>
              <a:rPr lang="zh-TW" altLang="en-US" sz="4200" dirty="0" smtClean="0"/>
              <a:t>楊鈞智老師指導</a:t>
            </a:r>
            <a:br>
              <a:rPr lang="zh-TW" altLang="en-US" sz="4200" dirty="0" smtClean="0"/>
            </a:br>
            <a:r>
              <a:rPr lang="zh-TW" altLang="en-US" sz="4200" dirty="0" smtClean="0"/>
              <a:t/>
            </a:r>
            <a:br>
              <a:rPr lang="zh-TW" altLang="en-US" sz="4200" dirty="0" smtClean="0"/>
            </a:br>
            <a:r>
              <a:rPr lang="zh-TW" altLang="en-US" sz="4200" dirty="0" smtClean="0"/>
              <a:t>女聲合唱 國中團體</a:t>
            </a:r>
            <a:r>
              <a:rPr lang="en-US" altLang="zh-TW" sz="4200" dirty="0" smtClean="0"/>
              <a:t>A</a:t>
            </a:r>
            <a:r>
              <a:rPr lang="zh-TW" altLang="en-US" sz="4200" dirty="0" smtClean="0"/>
              <a:t>組 特優第一名 代表參加全國賽 朱庭萱</a:t>
            </a:r>
            <a:r>
              <a:rPr lang="en-US" altLang="zh-TW" sz="4200" dirty="0" smtClean="0"/>
              <a:t>.</a:t>
            </a:r>
            <a:r>
              <a:rPr lang="zh-TW" altLang="en-US" sz="4200" dirty="0" smtClean="0"/>
              <a:t>洪呈周老師指導</a:t>
            </a:r>
            <a:br>
              <a:rPr lang="zh-TW" altLang="en-US" sz="4200" dirty="0" smtClean="0"/>
            </a:br>
            <a:r>
              <a:rPr lang="zh-TW" altLang="en-US" sz="4200" dirty="0" smtClean="0"/>
              <a:t/>
            </a:r>
            <a:br>
              <a:rPr lang="zh-TW" altLang="en-US" sz="4200" dirty="0" smtClean="0"/>
            </a:br>
            <a:r>
              <a:rPr lang="zh-TW" altLang="en-US" sz="4200" dirty="0" smtClean="0"/>
              <a:t>陶笛合奏 國中團體組 優等（該項目無代表權取得問題</a:t>
            </a:r>
            <a:r>
              <a:rPr lang="en-US" altLang="zh-TW" sz="4200" dirty="0" smtClean="0"/>
              <a:t>) </a:t>
            </a:r>
            <a:r>
              <a:rPr lang="zh-TW" altLang="en-US" sz="4200" dirty="0" smtClean="0"/>
              <a:t>蘇桓老師指導</a:t>
            </a:r>
            <a:r>
              <a:rPr lang="zh-TW" altLang="en-US" dirty="0" smtClean="0"/>
              <a:t/>
            </a:r>
            <a:br>
              <a:rPr lang="zh-TW" altLang="en-US" dirty="0" smtClean="0"/>
            </a:br>
            <a:r>
              <a:rPr lang="zh-TW" altLang="en-US" dirty="0" smtClean="0"/>
              <a:t/>
            </a:r>
            <a:br>
              <a:rPr lang="zh-TW" altLang="en-US" dirty="0" smtClean="0"/>
            </a:br>
            <a:endParaRPr lang="zh-TW" alt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104</a:t>
            </a:r>
            <a:r>
              <a:rPr lang="zh-TW" altLang="en-US" dirty="0" smtClean="0"/>
              <a:t>學年度宜蘭縣學生創意戲劇比賽</a:t>
            </a:r>
            <a:r>
              <a:rPr lang="en-US" altLang="zh-TW" dirty="0" smtClean="0"/>
              <a:t>1041128</a:t>
            </a:r>
            <a:endParaRPr lang="zh-TW" altLang="en-US" dirty="0"/>
          </a:p>
        </p:txBody>
      </p:sp>
      <p:sp>
        <p:nvSpPr>
          <p:cNvPr id="3" name="內容版面配置區 2"/>
          <p:cNvSpPr>
            <a:spLocks noGrp="1"/>
          </p:cNvSpPr>
          <p:nvPr>
            <p:ph idx="1"/>
          </p:nvPr>
        </p:nvSpPr>
        <p:spPr>
          <a:xfrm>
            <a:off x="457200" y="1628800"/>
            <a:ext cx="8229600" cy="4497363"/>
          </a:xfrm>
        </p:spPr>
        <p:txBody>
          <a:bodyPr>
            <a:normAutofit fontScale="92500" lnSpcReduction="10000"/>
          </a:bodyPr>
          <a:lstStyle/>
          <a:p>
            <a:r>
              <a:rPr lang="zh-TW" altLang="en-US" dirty="0" smtClean="0"/>
              <a:t>恭喜復興國中少年劇團在國中組舞台劇類 榮獲特優，將代表宜蘭縣參加全國賽。</a:t>
            </a:r>
            <a:endParaRPr lang="en-US" altLang="zh-TW" dirty="0" smtClean="0"/>
          </a:p>
          <a:p>
            <a:r>
              <a:rPr lang="zh-TW" altLang="en-US" dirty="0" smtClean="0"/>
              <a:t>指導老師</a:t>
            </a:r>
            <a:r>
              <a:rPr lang="en-US" altLang="zh-TW" dirty="0" smtClean="0"/>
              <a:t>:</a:t>
            </a:r>
            <a:r>
              <a:rPr lang="zh-TW" altLang="en-US" dirty="0" smtClean="0"/>
              <a:t>張綺仁、卓子文、塗淑珍、林國峰、蘇舜賢</a:t>
            </a:r>
            <a:br>
              <a:rPr lang="zh-TW" altLang="en-US" dirty="0" smtClean="0"/>
            </a:br>
            <a:r>
              <a:rPr lang="zh-TW" altLang="en-US" dirty="0" smtClean="0"/>
              <a:t> </a:t>
            </a:r>
            <a:r>
              <a:rPr lang="en-US" altLang="zh-TW" dirty="0" smtClean="0"/>
              <a:t>※</a:t>
            </a:r>
            <a:r>
              <a:rPr lang="zh-TW" altLang="en-US" dirty="0" smtClean="0"/>
              <a:t>特別感謝：</a:t>
            </a:r>
            <a:br>
              <a:rPr lang="zh-TW" altLang="en-US" dirty="0" smtClean="0"/>
            </a:br>
            <a:r>
              <a:rPr lang="zh-TW" altLang="en-US" dirty="0" smtClean="0"/>
              <a:t>周思佳副會長、薛桂珍主任、詹明杰組長、塗淑珍老師、李郁恆老師、王信程老師、黃立宇老師、黃義銘老師、呂芸瑋學姊、羅安倩女士、彭凱民先生</a:t>
            </a:r>
            <a:br>
              <a:rPr lang="zh-TW" altLang="en-US" dirty="0" smtClean="0"/>
            </a:br>
            <a:endParaRPr lang="zh-TW" alt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836712"/>
            <a:ext cx="8229600" cy="1143000"/>
          </a:xfrm>
        </p:spPr>
        <p:txBody>
          <a:bodyPr>
            <a:normAutofit fontScale="90000"/>
          </a:bodyPr>
          <a:lstStyle/>
          <a:p>
            <a:r>
              <a:rPr lang="en-US" altLang="zh-TW" dirty="0" smtClean="0"/>
              <a:t>104</a:t>
            </a:r>
            <a:r>
              <a:rPr lang="zh-TW" altLang="zh-TW" dirty="0" smtClean="0"/>
              <a:t>學年度宜蘭縣學生創意戲劇比賽國中組舞台劇類</a:t>
            </a:r>
            <a:r>
              <a:rPr lang="zh-TW" altLang="en-US" dirty="0" smtClean="0"/>
              <a:t>榮獲特優</a:t>
            </a:r>
            <a:r>
              <a:rPr lang="zh-TW" altLang="zh-TW" dirty="0" smtClean="0"/>
              <a:t/>
            </a:r>
            <a:br>
              <a:rPr lang="zh-TW" altLang="zh-TW" dirty="0" smtClean="0"/>
            </a:br>
            <a:r>
              <a:rPr lang="zh-TW" altLang="zh-TW" dirty="0" smtClean="0"/>
              <a:t>復興國中參賽名單</a:t>
            </a:r>
            <a:br>
              <a:rPr lang="zh-TW" altLang="zh-TW" dirty="0" smtClean="0"/>
            </a:br>
            <a:endParaRPr lang="zh-TW" altLang="en-US" dirty="0"/>
          </a:p>
        </p:txBody>
      </p:sp>
      <p:graphicFrame>
        <p:nvGraphicFramePr>
          <p:cNvPr id="5" name="內容版面配置區 4"/>
          <p:cNvGraphicFramePr>
            <a:graphicFrameLocks noGrp="1"/>
          </p:cNvGraphicFramePr>
          <p:nvPr>
            <p:ph idx="1"/>
          </p:nvPr>
        </p:nvGraphicFramePr>
        <p:xfrm>
          <a:off x="179512" y="2468880"/>
          <a:ext cx="4248472" cy="4389120"/>
        </p:xfrm>
        <a:graphic>
          <a:graphicData uri="http://schemas.openxmlformats.org/drawingml/2006/table">
            <a:tbl>
              <a:tblPr firstRow="1" bandRow="1">
                <a:tableStyleId>{5C22544A-7EE6-4342-B048-85BDC9FD1C3A}</a:tableStyleId>
              </a:tblPr>
              <a:tblGrid>
                <a:gridCol w="2124236"/>
                <a:gridCol w="2124236"/>
              </a:tblGrid>
              <a:tr h="352838">
                <a:tc gridSpan="2">
                  <a:txBody>
                    <a:bodyPr/>
                    <a:lstStyle/>
                    <a:p>
                      <a:pPr algn="ctr">
                        <a:spcAft>
                          <a:spcPts val="0"/>
                        </a:spcAft>
                      </a:pPr>
                      <a:r>
                        <a:rPr lang="zh-TW" sz="2400" kern="0" dirty="0">
                          <a:solidFill>
                            <a:srgbClr val="000000"/>
                          </a:solidFill>
                          <a:latin typeface="Cambria"/>
                          <a:ea typeface="標楷體"/>
                          <a:cs typeface="標楷體"/>
                        </a:rPr>
                        <a:t>參賽選手</a:t>
                      </a:r>
                      <a:endParaRPr lang="zh-TW" sz="2000" kern="100" dirty="0">
                        <a:latin typeface="Cambria"/>
                        <a:ea typeface="新細明體"/>
                        <a:cs typeface="Times New Roman"/>
                      </a:endParaRPr>
                    </a:p>
                  </a:txBody>
                  <a:tcPr marL="17780" marR="17780" marT="0" marB="0" anchor="ctr"/>
                </a:tc>
                <a:tc hMerge="1">
                  <a:txBody>
                    <a:bodyPr/>
                    <a:lstStyle/>
                    <a:p>
                      <a:endParaRPr lang="zh-TW" altLang="en-US"/>
                    </a:p>
                  </a:txBody>
                  <a:tcPr/>
                </a:tc>
              </a:tr>
              <a:tr h="352838">
                <a:tc>
                  <a:txBody>
                    <a:bodyPr/>
                    <a:lstStyle/>
                    <a:p>
                      <a:pPr algn="ctr">
                        <a:spcAft>
                          <a:spcPts val="0"/>
                        </a:spcAft>
                      </a:pPr>
                      <a:r>
                        <a:rPr lang="en-US" sz="2400" kern="0" dirty="0">
                          <a:latin typeface="標楷體"/>
                          <a:ea typeface="新細明體"/>
                          <a:cs typeface="標楷體"/>
                        </a:rPr>
                        <a:t>80110</a:t>
                      </a:r>
                      <a:endParaRPr lang="zh-TW" sz="2000" kern="100" dirty="0">
                        <a:latin typeface="Cambria"/>
                        <a:ea typeface="新細明體"/>
                        <a:cs typeface="Times New Roman"/>
                      </a:endParaRPr>
                    </a:p>
                  </a:txBody>
                  <a:tcPr marL="17780" marR="17780" marT="0" marB="0" anchor="ctr"/>
                </a:tc>
                <a:tc>
                  <a:txBody>
                    <a:bodyPr/>
                    <a:lstStyle/>
                    <a:p>
                      <a:pPr algn="ctr">
                        <a:spcAft>
                          <a:spcPts val="0"/>
                        </a:spcAft>
                      </a:pPr>
                      <a:r>
                        <a:rPr lang="zh-TW" sz="2400" kern="0">
                          <a:latin typeface="Cambria"/>
                          <a:ea typeface="標楷體"/>
                          <a:cs typeface="標楷體"/>
                        </a:rPr>
                        <a:t>彭泳霖</a:t>
                      </a:r>
                      <a:endParaRPr lang="zh-TW" sz="2000" kern="100">
                        <a:latin typeface="Cambria"/>
                        <a:ea typeface="新細明體"/>
                        <a:cs typeface="Times New Roman"/>
                      </a:endParaRPr>
                    </a:p>
                  </a:txBody>
                  <a:tcPr marL="17780" marR="17780" marT="0" marB="0" anchor="ctr"/>
                </a:tc>
              </a:tr>
              <a:tr h="352838">
                <a:tc>
                  <a:txBody>
                    <a:bodyPr/>
                    <a:lstStyle/>
                    <a:p>
                      <a:pPr algn="ctr">
                        <a:spcAft>
                          <a:spcPts val="0"/>
                        </a:spcAft>
                      </a:pPr>
                      <a:r>
                        <a:rPr lang="en-US" sz="2400" kern="0" dirty="0">
                          <a:latin typeface="標楷體"/>
                          <a:ea typeface="新細明體"/>
                          <a:cs typeface="標楷體"/>
                        </a:rPr>
                        <a:t>80429</a:t>
                      </a:r>
                      <a:endParaRPr lang="zh-TW" sz="2000" kern="100" dirty="0">
                        <a:latin typeface="Cambria"/>
                        <a:ea typeface="新細明體"/>
                        <a:cs typeface="Times New Roman"/>
                      </a:endParaRPr>
                    </a:p>
                  </a:txBody>
                  <a:tcPr marL="17780" marR="17780" marT="0" marB="0" anchor="ctr"/>
                </a:tc>
                <a:tc>
                  <a:txBody>
                    <a:bodyPr/>
                    <a:lstStyle/>
                    <a:p>
                      <a:pPr algn="ctr">
                        <a:spcAft>
                          <a:spcPts val="0"/>
                        </a:spcAft>
                      </a:pPr>
                      <a:r>
                        <a:rPr lang="zh-TW" sz="2400" kern="0" dirty="0">
                          <a:latin typeface="Cambria"/>
                          <a:ea typeface="標楷體"/>
                          <a:cs typeface="標楷體"/>
                        </a:rPr>
                        <a:t>張喆</a:t>
                      </a:r>
                      <a:endParaRPr lang="zh-TW" sz="2000" kern="100" dirty="0">
                        <a:latin typeface="Cambria"/>
                        <a:ea typeface="新細明體"/>
                        <a:cs typeface="Times New Roman"/>
                      </a:endParaRPr>
                    </a:p>
                  </a:txBody>
                  <a:tcPr marL="17780" marR="17780" marT="0" marB="0" anchor="ctr"/>
                </a:tc>
              </a:tr>
              <a:tr h="352838">
                <a:tc>
                  <a:txBody>
                    <a:bodyPr/>
                    <a:lstStyle/>
                    <a:p>
                      <a:pPr algn="ctr">
                        <a:spcAft>
                          <a:spcPts val="0"/>
                        </a:spcAft>
                      </a:pPr>
                      <a:r>
                        <a:rPr lang="en-US" sz="2400" kern="0">
                          <a:latin typeface="標楷體"/>
                          <a:ea typeface="新細明體"/>
                          <a:cs typeface="標楷體"/>
                        </a:rPr>
                        <a:t>81012</a:t>
                      </a:r>
                      <a:endParaRPr lang="zh-TW" sz="2000" kern="100">
                        <a:latin typeface="Cambria"/>
                        <a:ea typeface="新細明體"/>
                        <a:cs typeface="Times New Roman"/>
                      </a:endParaRPr>
                    </a:p>
                  </a:txBody>
                  <a:tcPr marL="17780" marR="17780" marT="0" marB="0" anchor="ctr"/>
                </a:tc>
                <a:tc>
                  <a:txBody>
                    <a:bodyPr/>
                    <a:lstStyle/>
                    <a:p>
                      <a:pPr algn="ctr">
                        <a:spcAft>
                          <a:spcPts val="0"/>
                        </a:spcAft>
                      </a:pPr>
                      <a:r>
                        <a:rPr lang="zh-TW" sz="2400" kern="0" dirty="0">
                          <a:latin typeface="Cambria"/>
                          <a:ea typeface="標楷體"/>
                          <a:cs typeface="標楷體"/>
                        </a:rPr>
                        <a:t>黃晨凱</a:t>
                      </a:r>
                      <a:endParaRPr lang="zh-TW" sz="2000" kern="100" dirty="0">
                        <a:latin typeface="Cambria"/>
                        <a:ea typeface="新細明體"/>
                        <a:cs typeface="Times New Roman"/>
                      </a:endParaRPr>
                    </a:p>
                  </a:txBody>
                  <a:tcPr marL="17780" marR="17780" marT="0" marB="0" anchor="ctr"/>
                </a:tc>
              </a:tr>
              <a:tr h="352838">
                <a:tc>
                  <a:txBody>
                    <a:bodyPr/>
                    <a:lstStyle/>
                    <a:p>
                      <a:pPr algn="ctr">
                        <a:spcAft>
                          <a:spcPts val="0"/>
                        </a:spcAft>
                      </a:pPr>
                      <a:r>
                        <a:rPr lang="en-US" sz="2400" kern="0">
                          <a:latin typeface="標楷體"/>
                          <a:ea typeface="新細明體"/>
                          <a:cs typeface="標楷體"/>
                        </a:rPr>
                        <a:t>81026</a:t>
                      </a:r>
                      <a:endParaRPr lang="zh-TW" sz="2000" kern="100">
                        <a:latin typeface="Cambria"/>
                        <a:ea typeface="新細明體"/>
                        <a:cs typeface="Times New Roman"/>
                      </a:endParaRPr>
                    </a:p>
                  </a:txBody>
                  <a:tcPr marL="17780" marR="17780" marT="0" marB="0" anchor="ctr"/>
                </a:tc>
                <a:tc>
                  <a:txBody>
                    <a:bodyPr/>
                    <a:lstStyle/>
                    <a:p>
                      <a:pPr algn="ctr">
                        <a:spcAft>
                          <a:spcPts val="0"/>
                        </a:spcAft>
                      </a:pPr>
                      <a:r>
                        <a:rPr lang="zh-TW" sz="2400" kern="0" dirty="0">
                          <a:latin typeface="Cambria"/>
                          <a:ea typeface="標楷體"/>
                          <a:cs typeface="標楷體"/>
                        </a:rPr>
                        <a:t>楊芷瑄</a:t>
                      </a:r>
                      <a:endParaRPr lang="zh-TW" sz="2000" kern="100" dirty="0">
                        <a:latin typeface="Cambria"/>
                        <a:ea typeface="新細明體"/>
                        <a:cs typeface="Times New Roman"/>
                      </a:endParaRPr>
                    </a:p>
                  </a:txBody>
                  <a:tcPr marL="17780" marR="17780" marT="0" marB="0" anchor="ctr"/>
                </a:tc>
              </a:tr>
              <a:tr h="352838">
                <a:tc>
                  <a:txBody>
                    <a:bodyPr/>
                    <a:lstStyle/>
                    <a:p>
                      <a:pPr algn="ctr">
                        <a:spcAft>
                          <a:spcPts val="0"/>
                        </a:spcAft>
                      </a:pPr>
                      <a:r>
                        <a:rPr lang="en-US" sz="2400" kern="0">
                          <a:solidFill>
                            <a:srgbClr val="000000"/>
                          </a:solidFill>
                          <a:latin typeface="標楷體"/>
                          <a:ea typeface="新細明體"/>
                          <a:cs typeface="標楷體"/>
                        </a:rPr>
                        <a:t>81107</a:t>
                      </a:r>
                      <a:endParaRPr lang="zh-TW" sz="2000" kern="100">
                        <a:latin typeface="Cambria"/>
                        <a:ea typeface="新細明體"/>
                        <a:cs typeface="Times New Roman"/>
                      </a:endParaRPr>
                    </a:p>
                  </a:txBody>
                  <a:tcPr marL="17780" marR="17780" marT="0" marB="0" anchor="ctr"/>
                </a:tc>
                <a:tc>
                  <a:txBody>
                    <a:bodyPr/>
                    <a:lstStyle/>
                    <a:p>
                      <a:pPr algn="ctr">
                        <a:spcAft>
                          <a:spcPts val="0"/>
                        </a:spcAft>
                      </a:pPr>
                      <a:r>
                        <a:rPr lang="zh-TW" sz="2400" kern="0" dirty="0">
                          <a:solidFill>
                            <a:srgbClr val="000000"/>
                          </a:solidFill>
                          <a:latin typeface="Cambria"/>
                          <a:ea typeface="標楷體"/>
                          <a:cs typeface="標楷體"/>
                        </a:rPr>
                        <a:t>林耀新</a:t>
                      </a:r>
                      <a:endParaRPr lang="zh-TW" sz="2000" kern="100" dirty="0">
                        <a:latin typeface="Cambria"/>
                        <a:ea typeface="新細明體"/>
                        <a:cs typeface="Times New Roman"/>
                      </a:endParaRPr>
                    </a:p>
                  </a:txBody>
                  <a:tcPr marL="17780" marR="17780" marT="0" marB="0" anchor="ctr"/>
                </a:tc>
              </a:tr>
              <a:tr h="352838">
                <a:tc>
                  <a:txBody>
                    <a:bodyPr/>
                    <a:lstStyle/>
                    <a:p>
                      <a:pPr algn="ctr">
                        <a:spcAft>
                          <a:spcPts val="0"/>
                        </a:spcAft>
                      </a:pPr>
                      <a:r>
                        <a:rPr lang="en-US" sz="2400" kern="0">
                          <a:solidFill>
                            <a:srgbClr val="000000"/>
                          </a:solidFill>
                          <a:latin typeface="標楷體"/>
                          <a:ea typeface="新細明體"/>
                          <a:cs typeface="標楷體"/>
                        </a:rPr>
                        <a:t>81118</a:t>
                      </a:r>
                      <a:endParaRPr lang="zh-TW" sz="2000" kern="100">
                        <a:latin typeface="Cambria"/>
                        <a:ea typeface="新細明體"/>
                        <a:cs typeface="Times New Roman"/>
                      </a:endParaRPr>
                    </a:p>
                  </a:txBody>
                  <a:tcPr marL="17780" marR="17780" marT="0" marB="0" anchor="ctr"/>
                </a:tc>
                <a:tc>
                  <a:txBody>
                    <a:bodyPr/>
                    <a:lstStyle/>
                    <a:p>
                      <a:pPr algn="ctr">
                        <a:spcAft>
                          <a:spcPts val="0"/>
                        </a:spcAft>
                      </a:pPr>
                      <a:r>
                        <a:rPr lang="zh-TW" sz="2400" kern="0" dirty="0">
                          <a:solidFill>
                            <a:srgbClr val="000000"/>
                          </a:solidFill>
                          <a:latin typeface="Cambria"/>
                          <a:ea typeface="標楷體"/>
                          <a:cs typeface="標楷體"/>
                        </a:rPr>
                        <a:t>吳芷寧</a:t>
                      </a:r>
                      <a:endParaRPr lang="zh-TW" sz="2000" kern="100" dirty="0">
                        <a:latin typeface="Cambria"/>
                        <a:ea typeface="新細明體"/>
                        <a:cs typeface="Times New Roman"/>
                      </a:endParaRPr>
                    </a:p>
                  </a:txBody>
                  <a:tcPr marL="17780" marR="17780" marT="0" marB="0" anchor="ctr"/>
                </a:tc>
              </a:tr>
              <a:tr h="352838">
                <a:tc>
                  <a:txBody>
                    <a:bodyPr/>
                    <a:lstStyle/>
                    <a:p>
                      <a:pPr algn="ctr">
                        <a:spcAft>
                          <a:spcPts val="0"/>
                        </a:spcAft>
                      </a:pPr>
                      <a:r>
                        <a:rPr lang="en-US" sz="2400" kern="0">
                          <a:latin typeface="標楷體"/>
                          <a:ea typeface="新細明體"/>
                          <a:cs typeface="標楷體"/>
                        </a:rPr>
                        <a:t>81424</a:t>
                      </a:r>
                      <a:endParaRPr lang="zh-TW" sz="2000" kern="100">
                        <a:latin typeface="Cambria"/>
                        <a:ea typeface="新細明體"/>
                        <a:cs typeface="Times New Roman"/>
                      </a:endParaRPr>
                    </a:p>
                  </a:txBody>
                  <a:tcPr marL="17780" marR="17780" marT="0" marB="0" anchor="ctr"/>
                </a:tc>
                <a:tc>
                  <a:txBody>
                    <a:bodyPr/>
                    <a:lstStyle/>
                    <a:p>
                      <a:pPr algn="ctr">
                        <a:spcAft>
                          <a:spcPts val="0"/>
                        </a:spcAft>
                      </a:pPr>
                      <a:r>
                        <a:rPr lang="zh-TW" sz="2400" kern="0" dirty="0">
                          <a:latin typeface="Cambria"/>
                          <a:ea typeface="標楷體"/>
                          <a:cs typeface="標楷體"/>
                        </a:rPr>
                        <a:t>趙勻琪</a:t>
                      </a:r>
                      <a:endParaRPr lang="zh-TW" sz="2000" kern="100" dirty="0">
                        <a:latin typeface="Cambria"/>
                        <a:ea typeface="新細明體"/>
                        <a:cs typeface="Times New Roman"/>
                      </a:endParaRPr>
                    </a:p>
                  </a:txBody>
                  <a:tcPr marL="17780" marR="17780" marT="0" marB="0" anchor="ctr"/>
                </a:tc>
              </a:tr>
              <a:tr h="352838">
                <a:tc>
                  <a:txBody>
                    <a:bodyPr/>
                    <a:lstStyle/>
                    <a:p>
                      <a:pPr algn="ctr">
                        <a:spcAft>
                          <a:spcPts val="0"/>
                        </a:spcAft>
                      </a:pPr>
                      <a:r>
                        <a:rPr lang="en-US" sz="2400" kern="0">
                          <a:latin typeface="標楷體"/>
                          <a:ea typeface="新細明體"/>
                          <a:cs typeface="標楷體"/>
                        </a:rPr>
                        <a:t>81426</a:t>
                      </a:r>
                      <a:endParaRPr lang="zh-TW" sz="2000" kern="100">
                        <a:latin typeface="Cambria"/>
                        <a:ea typeface="新細明體"/>
                        <a:cs typeface="Times New Roman"/>
                      </a:endParaRPr>
                    </a:p>
                  </a:txBody>
                  <a:tcPr marL="17780" marR="17780" marT="0" marB="0" anchor="ctr"/>
                </a:tc>
                <a:tc>
                  <a:txBody>
                    <a:bodyPr/>
                    <a:lstStyle/>
                    <a:p>
                      <a:pPr algn="ctr">
                        <a:spcAft>
                          <a:spcPts val="0"/>
                        </a:spcAft>
                      </a:pPr>
                      <a:r>
                        <a:rPr lang="zh-TW" sz="2400" kern="0" dirty="0">
                          <a:latin typeface="Cambria"/>
                          <a:ea typeface="標楷體"/>
                          <a:cs typeface="標楷體"/>
                        </a:rPr>
                        <a:t>鄭捷勻</a:t>
                      </a:r>
                      <a:endParaRPr lang="zh-TW" sz="2000" kern="100" dirty="0">
                        <a:latin typeface="Cambria"/>
                        <a:ea typeface="新細明體"/>
                        <a:cs typeface="Times New Roman"/>
                      </a:endParaRPr>
                    </a:p>
                  </a:txBody>
                  <a:tcPr marL="17780" marR="17780" marT="0" marB="0" anchor="ctr"/>
                </a:tc>
              </a:tr>
              <a:tr h="352838">
                <a:tc>
                  <a:txBody>
                    <a:bodyPr/>
                    <a:lstStyle/>
                    <a:p>
                      <a:pPr algn="ctr">
                        <a:spcAft>
                          <a:spcPts val="0"/>
                        </a:spcAft>
                      </a:pPr>
                      <a:r>
                        <a:rPr lang="en-US" sz="2400" kern="0">
                          <a:latin typeface="標楷體"/>
                          <a:ea typeface="新細明體"/>
                          <a:cs typeface="標楷體"/>
                        </a:rPr>
                        <a:t>81518</a:t>
                      </a:r>
                      <a:endParaRPr lang="zh-TW" sz="2000" kern="100">
                        <a:latin typeface="Cambria"/>
                        <a:ea typeface="新細明體"/>
                        <a:cs typeface="Times New Roman"/>
                      </a:endParaRPr>
                    </a:p>
                  </a:txBody>
                  <a:tcPr marL="17780" marR="17780" marT="0" marB="0" anchor="ctr"/>
                </a:tc>
                <a:tc>
                  <a:txBody>
                    <a:bodyPr/>
                    <a:lstStyle/>
                    <a:p>
                      <a:pPr algn="ctr">
                        <a:spcAft>
                          <a:spcPts val="0"/>
                        </a:spcAft>
                      </a:pPr>
                      <a:r>
                        <a:rPr lang="zh-TW" sz="2400" kern="0" dirty="0">
                          <a:latin typeface="Cambria"/>
                          <a:ea typeface="標楷體"/>
                          <a:cs typeface="標楷體"/>
                        </a:rPr>
                        <a:t>呂函頤</a:t>
                      </a:r>
                      <a:endParaRPr lang="zh-TW" sz="2000" kern="100" dirty="0">
                        <a:latin typeface="Cambria"/>
                        <a:ea typeface="新細明體"/>
                        <a:cs typeface="Times New Roman"/>
                      </a:endParaRPr>
                    </a:p>
                  </a:txBody>
                  <a:tcPr marL="17780" marR="17780" marT="0" marB="0" anchor="ctr"/>
                </a:tc>
              </a:tr>
              <a:tr h="352838">
                <a:tc>
                  <a:txBody>
                    <a:bodyPr/>
                    <a:lstStyle/>
                    <a:p>
                      <a:pPr algn="ctr">
                        <a:spcAft>
                          <a:spcPts val="0"/>
                        </a:spcAft>
                      </a:pPr>
                      <a:r>
                        <a:rPr lang="en-US" sz="2400" kern="0">
                          <a:latin typeface="標楷體"/>
                          <a:ea typeface="新細明體"/>
                          <a:cs typeface="標楷體"/>
                        </a:rPr>
                        <a:t>81719</a:t>
                      </a:r>
                      <a:endParaRPr lang="zh-TW" sz="2000" kern="100">
                        <a:latin typeface="Cambria"/>
                        <a:ea typeface="新細明體"/>
                        <a:cs typeface="Times New Roman"/>
                      </a:endParaRPr>
                    </a:p>
                  </a:txBody>
                  <a:tcPr marL="17780" marR="17780" marT="0" marB="0" anchor="ctr"/>
                </a:tc>
                <a:tc>
                  <a:txBody>
                    <a:bodyPr/>
                    <a:lstStyle/>
                    <a:p>
                      <a:pPr algn="ctr">
                        <a:spcAft>
                          <a:spcPts val="0"/>
                        </a:spcAft>
                      </a:pPr>
                      <a:r>
                        <a:rPr lang="zh-TW" sz="2400" kern="0" dirty="0">
                          <a:latin typeface="Cambria"/>
                          <a:ea typeface="標楷體"/>
                          <a:cs typeface="標楷體"/>
                        </a:rPr>
                        <a:t>李釆妮</a:t>
                      </a:r>
                      <a:endParaRPr lang="zh-TW" sz="2000" kern="100" dirty="0">
                        <a:latin typeface="Cambria"/>
                        <a:ea typeface="新細明體"/>
                        <a:cs typeface="Times New Roman"/>
                      </a:endParaRPr>
                    </a:p>
                  </a:txBody>
                  <a:tcPr marL="17780" marR="17780" marT="0" marB="0" anchor="ctr"/>
                </a:tc>
              </a:tr>
              <a:tr h="352838">
                <a:tc>
                  <a:txBody>
                    <a:bodyPr/>
                    <a:lstStyle/>
                    <a:p>
                      <a:pPr algn="ctr">
                        <a:spcAft>
                          <a:spcPts val="0"/>
                        </a:spcAft>
                      </a:pPr>
                      <a:r>
                        <a:rPr lang="en-US" sz="2400" kern="0">
                          <a:latin typeface="標楷體"/>
                          <a:ea typeface="新細明體"/>
                          <a:cs typeface="標楷體"/>
                        </a:rPr>
                        <a:t>81722</a:t>
                      </a:r>
                      <a:endParaRPr lang="zh-TW" sz="2000" kern="100">
                        <a:latin typeface="Cambria"/>
                        <a:ea typeface="新細明體"/>
                        <a:cs typeface="Times New Roman"/>
                      </a:endParaRPr>
                    </a:p>
                  </a:txBody>
                  <a:tcPr marL="17780" marR="17780" marT="0" marB="0" anchor="ctr"/>
                </a:tc>
                <a:tc>
                  <a:txBody>
                    <a:bodyPr/>
                    <a:lstStyle/>
                    <a:p>
                      <a:pPr algn="ctr">
                        <a:spcAft>
                          <a:spcPts val="0"/>
                        </a:spcAft>
                      </a:pPr>
                      <a:r>
                        <a:rPr lang="zh-TW" sz="2400" kern="0" dirty="0">
                          <a:latin typeface="Cambria"/>
                          <a:ea typeface="標楷體"/>
                          <a:cs typeface="標楷體"/>
                        </a:rPr>
                        <a:t>洪祁榕</a:t>
                      </a:r>
                      <a:endParaRPr lang="zh-TW" sz="2000" kern="100" dirty="0">
                        <a:latin typeface="Cambria"/>
                        <a:ea typeface="新細明體"/>
                        <a:cs typeface="Times New Roman"/>
                      </a:endParaRPr>
                    </a:p>
                  </a:txBody>
                  <a:tcPr marL="17780" marR="17780" marT="0" marB="0" anchor="ctr"/>
                </a:tc>
              </a:tr>
            </a:tbl>
          </a:graphicData>
        </a:graphic>
      </p:graphicFrame>
      <p:graphicFrame>
        <p:nvGraphicFramePr>
          <p:cNvPr id="6" name="表格 5"/>
          <p:cNvGraphicFramePr>
            <a:graphicFrameLocks noGrp="1"/>
          </p:cNvGraphicFramePr>
          <p:nvPr/>
        </p:nvGraphicFramePr>
        <p:xfrm>
          <a:off x="4788024" y="2407920"/>
          <a:ext cx="4032448" cy="4450080"/>
        </p:xfrm>
        <a:graphic>
          <a:graphicData uri="http://schemas.openxmlformats.org/drawingml/2006/table">
            <a:tbl>
              <a:tblPr firstRow="1" bandRow="1">
                <a:tableStyleId>{5C22544A-7EE6-4342-B048-85BDC9FD1C3A}</a:tableStyleId>
              </a:tblPr>
              <a:tblGrid>
                <a:gridCol w="2016224"/>
                <a:gridCol w="2016224"/>
              </a:tblGrid>
              <a:tr h="370840">
                <a:tc>
                  <a:txBody>
                    <a:bodyPr/>
                    <a:lstStyle/>
                    <a:p>
                      <a:pPr algn="ctr">
                        <a:spcAft>
                          <a:spcPts val="0"/>
                        </a:spcAft>
                      </a:pPr>
                      <a:r>
                        <a:rPr lang="en-US" sz="2400" kern="0" dirty="0">
                          <a:solidFill>
                            <a:srgbClr val="000000"/>
                          </a:solidFill>
                          <a:latin typeface="標楷體"/>
                          <a:ea typeface="新細明體"/>
                          <a:cs typeface="標楷體"/>
                        </a:rPr>
                        <a:t>90625</a:t>
                      </a:r>
                      <a:endParaRPr lang="zh-TW" sz="2000" kern="100" dirty="0">
                        <a:latin typeface="Cambria"/>
                        <a:ea typeface="新細明體"/>
                        <a:cs typeface="Times New Roman"/>
                      </a:endParaRPr>
                    </a:p>
                  </a:txBody>
                  <a:tcPr marL="17780" marR="17780" marT="0" marB="0" anchor="ctr"/>
                </a:tc>
                <a:tc>
                  <a:txBody>
                    <a:bodyPr/>
                    <a:lstStyle/>
                    <a:p>
                      <a:pPr algn="ctr">
                        <a:spcAft>
                          <a:spcPts val="0"/>
                        </a:spcAft>
                      </a:pPr>
                      <a:r>
                        <a:rPr lang="zh-TW" sz="2400" kern="0">
                          <a:solidFill>
                            <a:srgbClr val="000000"/>
                          </a:solidFill>
                          <a:latin typeface="Cambria"/>
                          <a:ea typeface="標楷體"/>
                          <a:cs typeface="標楷體"/>
                        </a:rPr>
                        <a:t>鄭捷方</a:t>
                      </a:r>
                      <a:endParaRPr lang="zh-TW" sz="2000" kern="100">
                        <a:latin typeface="Cambria"/>
                        <a:ea typeface="新細明體"/>
                        <a:cs typeface="Times New Roman"/>
                      </a:endParaRPr>
                    </a:p>
                  </a:txBody>
                  <a:tcPr marL="17780" marR="17780" marT="0" marB="0" anchor="ctr"/>
                </a:tc>
              </a:tr>
              <a:tr h="370840">
                <a:tc>
                  <a:txBody>
                    <a:bodyPr/>
                    <a:lstStyle/>
                    <a:p>
                      <a:pPr algn="ctr">
                        <a:spcAft>
                          <a:spcPts val="0"/>
                        </a:spcAft>
                      </a:pPr>
                      <a:r>
                        <a:rPr lang="en-US" sz="2400" kern="0" dirty="0">
                          <a:latin typeface="標楷體"/>
                          <a:ea typeface="新細明體"/>
                          <a:cs typeface="標楷體"/>
                        </a:rPr>
                        <a:t>91116</a:t>
                      </a:r>
                      <a:endParaRPr lang="zh-TW" sz="2000" kern="100" dirty="0">
                        <a:latin typeface="Cambria"/>
                        <a:ea typeface="新細明體"/>
                        <a:cs typeface="Times New Roman"/>
                      </a:endParaRPr>
                    </a:p>
                  </a:txBody>
                  <a:tcPr marL="17780" marR="17780" marT="0" marB="0" anchor="ctr"/>
                </a:tc>
                <a:tc>
                  <a:txBody>
                    <a:bodyPr/>
                    <a:lstStyle/>
                    <a:p>
                      <a:pPr algn="ctr">
                        <a:spcAft>
                          <a:spcPts val="0"/>
                        </a:spcAft>
                      </a:pPr>
                      <a:r>
                        <a:rPr lang="zh-TW" sz="2400" kern="0" dirty="0">
                          <a:latin typeface="Cambria"/>
                          <a:ea typeface="標楷體"/>
                          <a:cs typeface="標楷體"/>
                        </a:rPr>
                        <a:t>吳姿穎</a:t>
                      </a:r>
                      <a:endParaRPr lang="zh-TW" sz="2000" kern="100" dirty="0">
                        <a:latin typeface="Cambria"/>
                        <a:ea typeface="新細明體"/>
                        <a:cs typeface="Times New Roman"/>
                      </a:endParaRPr>
                    </a:p>
                  </a:txBody>
                  <a:tcPr marL="17780" marR="17780" marT="0" marB="0" anchor="ctr"/>
                </a:tc>
              </a:tr>
              <a:tr h="370840">
                <a:tc>
                  <a:txBody>
                    <a:bodyPr/>
                    <a:lstStyle/>
                    <a:p>
                      <a:pPr algn="ctr">
                        <a:spcAft>
                          <a:spcPts val="0"/>
                        </a:spcAft>
                      </a:pPr>
                      <a:r>
                        <a:rPr lang="en-US" sz="2400" kern="0">
                          <a:solidFill>
                            <a:srgbClr val="000000"/>
                          </a:solidFill>
                          <a:latin typeface="標楷體"/>
                          <a:ea typeface="新細明體"/>
                          <a:cs typeface="標楷體"/>
                        </a:rPr>
                        <a:t>91314</a:t>
                      </a:r>
                      <a:endParaRPr lang="zh-TW" sz="2000" kern="100">
                        <a:latin typeface="Cambria"/>
                        <a:ea typeface="新細明體"/>
                        <a:cs typeface="Times New Roman"/>
                      </a:endParaRPr>
                    </a:p>
                  </a:txBody>
                  <a:tcPr marL="17780" marR="17780" marT="0" marB="0" anchor="ctr"/>
                </a:tc>
                <a:tc>
                  <a:txBody>
                    <a:bodyPr/>
                    <a:lstStyle/>
                    <a:p>
                      <a:pPr algn="ctr">
                        <a:spcAft>
                          <a:spcPts val="0"/>
                        </a:spcAft>
                      </a:pPr>
                      <a:r>
                        <a:rPr lang="zh-TW" sz="2400" kern="0" dirty="0">
                          <a:solidFill>
                            <a:srgbClr val="000000"/>
                          </a:solidFill>
                          <a:latin typeface="Cambria"/>
                          <a:ea typeface="標楷體"/>
                          <a:cs typeface="標楷體"/>
                        </a:rPr>
                        <a:t>史菡葳</a:t>
                      </a:r>
                      <a:endParaRPr lang="zh-TW" sz="2000" kern="100" dirty="0">
                        <a:latin typeface="Cambria"/>
                        <a:ea typeface="新細明體"/>
                        <a:cs typeface="Times New Roman"/>
                      </a:endParaRPr>
                    </a:p>
                  </a:txBody>
                  <a:tcPr marL="17780" marR="17780" marT="0" marB="0" anchor="ctr"/>
                </a:tc>
              </a:tr>
              <a:tr h="370840">
                <a:tc>
                  <a:txBody>
                    <a:bodyPr/>
                    <a:lstStyle/>
                    <a:p>
                      <a:pPr algn="ctr">
                        <a:spcAft>
                          <a:spcPts val="0"/>
                        </a:spcAft>
                      </a:pPr>
                      <a:r>
                        <a:rPr lang="en-US" sz="2400" kern="0">
                          <a:solidFill>
                            <a:srgbClr val="000000"/>
                          </a:solidFill>
                          <a:latin typeface="標楷體"/>
                          <a:ea typeface="新細明體"/>
                          <a:cs typeface="標楷體"/>
                        </a:rPr>
                        <a:t>91610</a:t>
                      </a:r>
                      <a:endParaRPr lang="zh-TW" sz="2000" kern="100">
                        <a:latin typeface="Cambria"/>
                        <a:ea typeface="新細明體"/>
                        <a:cs typeface="Times New Roman"/>
                      </a:endParaRPr>
                    </a:p>
                  </a:txBody>
                  <a:tcPr marL="17780" marR="17780" marT="0" marB="0" anchor="ctr"/>
                </a:tc>
                <a:tc>
                  <a:txBody>
                    <a:bodyPr/>
                    <a:lstStyle/>
                    <a:p>
                      <a:pPr algn="ctr">
                        <a:spcAft>
                          <a:spcPts val="0"/>
                        </a:spcAft>
                      </a:pPr>
                      <a:r>
                        <a:rPr lang="zh-TW" sz="2400" kern="0" dirty="0">
                          <a:solidFill>
                            <a:srgbClr val="000000"/>
                          </a:solidFill>
                          <a:latin typeface="Cambria"/>
                          <a:ea typeface="標楷體"/>
                          <a:cs typeface="標楷體"/>
                        </a:rPr>
                        <a:t>劉祐瑋</a:t>
                      </a:r>
                      <a:endParaRPr lang="zh-TW" sz="2000" kern="100" dirty="0">
                        <a:latin typeface="Cambria"/>
                        <a:ea typeface="新細明體"/>
                        <a:cs typeface="Times New Roman"/>
                      </a:endParaRPr>
                    </a:p>
                  </a:txBody>
                  <a:tcPr marL="17780" marR="17780" marT="0" marB="0" anchor="ctr"/>
                </a:tc>
              </a:tr>
              <a:tr h="370840">
                <a:tc>
                  <a:txBody>
                    <a:bodyPr/>
                    <a:lstStyle/>
                    <a:p>
                      <a:pPr algn="ctr">
                        <a:spcAft>
                          <a:spcPts val="0"/>
                        </a:spcAft>
                      </a:pPr>
                      <a:r>
                        <a:rPr lang="en-US" sz="2400" kern="0">
                          <a:latin typeface="標楷體"/>
                          <a:ea typeface="新細明體"/>
                          <a:cs typeface="標楷體"/>
                        </a:rPr>
                        <a:t>91611</a:t>
                      </a:r>
                      <a:endParaRPr lang="zh-TW" sz="2000" kern="100">
                        <a:latin typeface="Cambria"/>
                        <a:ea typeface="新細明體"/>
                        <a:cs typeface="Times New Roman"/>
                      </a:endParaRPr>
                    </a:p>
                  </a:txBody>
                  <a:tcPr marL="17780" marR="17780" marT="0" marB="0" anchor="ctr"/>
                </a:tc>
                <a:tc>
                  <a:txBody>
                    <a:bodyPr/>
                    <a:lstStyle/>
                    <a:p>
                      <a:pPr algn="ctr">
                        <a:spcAft>
                          <a:spcPts val="0"/>
                        </a:spcAft>
                      </a:pPr>
                      <a:r>
                        <a:rPr lang="zh-TW" sz="2400" kern="0" dirty="0">
                          <a:latin typeface="Cambria"/>
                          <a:ea typeface="標楷體"/>
                          <a:cs typeface="標楷體"/>
                        </a:rPr>
                        <a:t>鄭宇喬</a:t>
                      </a:r>
                      <a:endParaRPr lang="zh-TW" sz="2000" kern="100" dirty="0">
                        <a:latin typeface="Cambria"/>
                        <a:ea typeface="新細明體"/>
                        <a:cs typeface="Times New Roman"/>
                      </a:endParaRPr>
                    </a:p>
                  </a:txBody>
                  <a:tcPr marL="17780" marR="17780" marT="0" marB="0" anchor="ctr"/>
                </a:tc>
              </a:tr>
              <a:tr h="370840">
                <a:tc>
                  <a:txBody>
                    <a:bodyPr/>
                    <a:lstStyle/>
                    <a:p>
                      <a:pPr algn="ctr">
                        <a:spcAft>
                          <a:spcPts val="0"/>
                        </a:spcAft>
                      </a:pPr>
                      <a:r>
                        <a:rPr lang="en-US" sz="2400" kern="0">
                          <a:latin typeface="標楷體"/>
                          <a:ea typeface="新細明體"/>
                          <a:cs typeface="標楷體"/>
                        </a:rPr>
                        <a:t>91626</a:t>
                      </a:r>
                      <a:endParaRPr lang="zh-TW" sz="2000" kern="100">
                        <a:latin typeface="Cambria"/>
                        <a:ea typeface="新細明體"/>
                        <a:cs typeface="Times New Roman"/>
                      </a:endParaRPr>
                    </a:p>
                  </a:txBody>
                  <a:tcPr marL="17780" marR="17780" marT="0" marB="0" anchor="ctr"/>
                </a:tc>
                <a:tc>
                  <a:txBody>
                    <a:bodyPr/>
                    <a:lstStyle/>
                    <a:p>
                      <a:pPr algn="ctr">
                        <a:spcAft>
                          <a:spcPts val="0"/>
                        </a:spcAft>
                      </a:pPr>
                      <a:r>
                        <a:rPr lang="zh-TW" sz="2400" kern="0" dirty="0">
                          <a:latin typeface="Cambria"/>
                          <a:ea typeface="標楷體"/>
                          <a:cs typeface="標楷體"/>
                        </a:rPr>
                        <a:t>羅順平</a:t>
                      </a:r>
                      <a:endParaRPr lang="zh-TW" sz="2000" kern="100" dirty="0">
                        <a:latin typeface="Cambria"/>
                        <a:ea typeface="新細明體"/>
                        <a:cs typeface="Times New Roman"/>
                      </a:endParaRPr>
                    </a:p>
                  </a:txBody>
                  <a:tcPr marL="17780" marR="17780" marT="0" marB="0" anchor="ctr"/>
                </a:tc>
              </a:tr>
              <a:tr h="370840">
                <a:tc>
                  <a:txBody>
                    <a:bodyPr/>
                    <a:lstStyle/>
                    <a:p>
                      <a:pPr algn="ctr">
                        <a:spcAft>
                          <a:spcPts val="0"/>
                        </a:spcAft>
                      </a:pPr>
                      <a:r>
                        <a:rPr lang="en-US" sz="2400" kern="0">
                          <a:solidFill>
                            <a:srgbClr val="000000"/>
                          </a:solidFill>
                          <a:latin typeface="標楷體"/>
                          <a:ea typeface="新細明體"/>
                          <a:cs typeface="標楷體"/>
                        </a:rPr>
                        <a:t>91710</a:t>
                      </a:r>
                      <a:endParaRPr lang="zh-TW" sz="2000" kern="100">
                        <a:latin typeface="Cambria"/>
                        <a:ea typeface="新細明體"/>
                        <a:cs typeface="Times New Roman"/>
                      </a:endParaRPr>
                    </a:p>
                  </a:txBody>
                  <a:tcPr marL="17780" marR="17780" marT="0" marB="0" anchor="ctr"/>
                </a:tc>
                <a:tc>
                  <a:txBody>
                    <a:bodyPr/>
                    <a:lstStyle/>
                    <a:p>
                      <a:pPr algn="ctr">
                        <a:spcAft>
                          <a:spcPts val="0"/>
                        </a:spcAft>
                      </a:pPr>
                      <a:r>
                        <a:rPr lang="zh-TW" sz="2400" kern="0" dirty="0">
                          <a:solidFill>
                            <a:srgbClr val="000000"/>
                          </a:solidFill>
                          <a:latin typeface="Cambria"/>
                          <a:ea typeface="標楷體"/>
                          <a:cs typeface="標楷體"/>
                        </a:rPr>
                        <a:t>彭泳僑</a:t>
                      </a:r>
                      <a:endParaRPr lang="zh-TW" sz="2000" kern="100" dirty="0">
                        <a:latin typeface="Cambria"/>
                        <a:ea typeface="新細明體"/>
                        <a:cs typeface="Times New Roman"/>
                      </a:endParaRPr>
                    </a:p>
                  </a:txBody>
                  <a:tcPr marL="17780" marR="17780" marT="0" marB="0" anchor="ctr"/>
                </a:tc>
              </a:tr>
              <a:tr h="370840">
                <a:tc>
                  <a:txBody>
                    <a:bodyPr/>
                    <a:lstStyle/>
                    <a:p>
                      <a:pPr algn="ctr">
                        <a:spcAft>
                          <a:spcPts val="0"/>
                        </a:spcAft>
                      </a:pPr>
                      <a:r>
                        <a:rPr lang="en-US" sz="2400" kern="0">
                          <a:latin typeface="標楷體"/>
                          <a:ea typeface="新細明體"/>
                          <a:cs typeface="標楷體"/>
                        </a:rPr>
                        <a:t>92101</a:t>
                      </a:r>
                      <a:endParaRPr lang="zh-TW" sz="2000" kern="100">
                        <a:latin typeface="Cambria"/>
                        <a:ea typeface="新細明體"/>
                        <a:cs typeface="Times New Roman"/>
                      </a:endParaRPr>
                    </a:p>
                  </a:txBody>
                  <a:tcPr marL="17780" marR="17780" marT="0" marB="0" anchor="ctr"/>
                </a:tc>
                <a:tc>
                  <a:txBody>
                    <a:bodyPr/>
                    <a:lstStyle/>
                    <a:p>
                      <a:pPr algn="ctr">
                        <a:spcAft>
                          <a:spcPts val="0"/>
                        </a:spcAft>
                      </a:pPr>
                      <a:r>
                        <a:rPr lang="zh-TW" sz="2400" kern="0" dirty="0">
                          <a:latin typeface="Cambria"/>
                          <a:ea typeface="標楷體"/>
                          <a:cs typeface="標楷體"/>
                        </a:rPr>
                        <a:t>朱奕勳</a:t>
                      </a:r>
                      <a:endParaRPr lang="zh-TW" sz="2000" kern="100" dirty="0">
                        <a:latin typeface="Cambria"/>
                        <a:ea typeface="新細明體"/>
                        <a:cs typeface="Times New Roman"/>
                      </a:endParaRPr>
                    </a:p>
                  </a:txBody>
                  <a:tcPr marL="17780" marR="17780" marT="0" marB="0" anchor="ctr"/>
                </a:tc>
              </a:tr>
              <a:tr h="370840">
                <a:tc>
                  <a:txBody>
                    <a:bodyPr/>
                    <a:lstStyle/>
                    <a:p>
                      <a:pPr algn="ctr">
                        <a:spcAft>
                          <a:spcPts val="0"/>
                        </a:spcAft>
                      </a:pPr>
                      <a:r>
                        <a:rPr lang="en-US" sz="2400" kern="0">
                          <a:solidFill>
                            <a:srgbClr val="000000"/>
                          </a:solidFill>
                          <a:latin typeface="標楷體"/>
                          <a:ea typeface="新細明體"/>
                          <a:cs typeface="標楷體"/>
                        </a:rPr>
                        <a:t>92409</a:t>
                      </a:r>
                      <a:endParaRPr lang="zh-TW" sz="2000" kern="100">
                        <a:latin typeface="Cambria"/>
                        <a:ea typeface="新細明體"/>
                        <a:cs typeface="Times New Roman"/>
                      </a:endParaRPr>
                    </a:p>
                  </a:txBody>
                  <a:tcPr marL="17780" marR="17780" marT="0" marB="0" anchor="ctr"/>
                </a:tc>
                <a:tc>
                  <a:txBody>
                    <a:bodyPr/>
                    <a:lstStyle/>
                    <a:p>
                      <a:pPr algn="ctr">
                        <a:spcAft>
                          <a:spcPts val="0"/>
                        </a:spcAft>
                      </a:pPr>
                      <a:r>
                        <a:rPr lang="zh-TW" sz="2400" kern="0" dirty="0">
                          <a:solidFill>
                            <a:srgbClr val="000000"/>
                          </a:solidFill>
                          <a:latin typeface="Cambria"/>
                          <a:ea typeface="標楷體"/>
                          <a:cs typeface="標楷體"/>
                        </a:rPr>
                        <a:t>黃至璿</a:t>
                      </a:r>
                      <a:endParaRPr lang="zh-TW" sz="2000" kern="100" dirty="0">
                        <a:latin typeface="Cambria"/>
                        <a:ea typeface="新細明體"/>
                        <a:cs typeface="Times New Roman"/>
                      </a:endParaRPr>
                    </a:p>
                  </a:txBody>
                  <a:tcPr marL="17780" marR="17780" marT="0" marB="0" anchor="ctr"/>
                </a:tc>
              </a:tr>
              <a:tr h="370840">
                <a:tc gridSpan="2">
                  <a:txBody>
                    <a:bodyPr/>
                    <a:lstStyle/>
                    <a:p>
                      <a:pPr algn="ctr">
                        <a:spcAft>
                          <a:spcPts val="0"/>
                        </a:spcAft>
                      </a:pPr>
                      <a:r>
                        <a:rPr lang="zh-TW" sz="2400" kern="0" dirty="0">
                          <a:solidFill>
                            <a:srgbClr val="000000"/>
                          </a:solidFill>
                          <a:latin typeface="Cambria"/>
                          <a:ea typeface="標楷體"/>
                          <a:cs typeface="標楷體"/>
                        </a:rPr>
                        <a:t>工作人員</a:t>
                      </a:r>
                      <a:endParaRPr lang="zh-TW" sz="2000" kern="100" dirty="0">
                        <a:latin typeface="Cambria"/>
                        <a:ea typeface="新細明體"/>
                        <a:cs typeface="Times New Roman"/>
                      </a:endParaRPr>
                    </a:p>
                  </a:txBody>
                  <a:tcPr marL="17780" marR="17780" marT="0" marB="0" anchor="ctr"/>
                </a:tc>
                <a:tc hMerge="1">
                  <a:txBody>
                    <a:bodyPr/>
                    <a:lstStyle/>
                    <a:p>
                      <a:endParaRPr lang="zh-TW" altLang="en-US"/>
                    </a:p>
                  </a:txBody>
                  <a:tcPr/>
                </a:tc>
              </a:tr>
              <a:tr h="370840">
                <a:tc>
                  <a:txBody>
                    <a:bodyPr/>
                    <a:lstStyle/>
                    <a:p>
                      <a:pPr algn="ctr">
                        <a:spcAft>
                          <a:spcPts val="0"/>
                        </a:spcAft>
                      </a:pPr>
                      <a:r>
                        <a:rPr lang="en-US" sz="2400" kern="0">
                          <a:latin typeface="標楷體"/>
                          <a:ea typeface="新細明體"/>
                          <a:cs typeface="標楷體"/>
                        </a:rPr>
                        <a:t>81609</a:t>
                      </a:r>
                      <a:endParaRPr lang="zh-TW" sz="2000" kern="100">
                        <a:latin typeface="Cambria"/>
                        <a:ea typeface="新細明體"/>
                        <a:cs typeface="Times New Roman"/>
                      </a:endParaRPr>
                    </a:p>
                  </a:txBody>
                  <a:tcPr marL="17780" marR="17780" marT="0" marB="0" anchor="b"/>
                </a:tc>
                <a:tc>
                  <a:txBody>
                    <a:bodyPr/>
                    <a:lstStyle/>
                    <a:p>
                      <a:pPr algn="ctr">
                        <a:spcAft>
                          <a:spcPts val="0"/>
                        </a:spcAft>
                      </a:pPr>
                      <a:r>
                        <a:rPr lang="zh-TW" sz="2400" kern="0" dirty="0">
                          <a:latin typeface="Cambria"/>
                          <a:ea typeface="標楷體"/>
                          <a:cs typeface="標楷體"/>
                        </a:rPr>
                        <a:t>張約拿</a:t>
                      </a:r>
                      <a:endParaRPr lang="zh-TW" sz="2000" kern="100" dirty="0">
                        <a:latin typeface="Cambria"/>
                        <a:ea typeface="新細明體"/>
                        <a:cs typeface="Times New Roman"/>
                      </a:endParaRPr>
                    </a:p>
                  </a:txBody>
                  <a:tcPr marL="17780" marR="17780" marT="0" marB="0" anchor="b"/>
                </a:tc>
              </a:tr>
              <a:tr h="370840">
                <a:tc>
                  <a:txBody>
                    <a:bodyPr/>
                    <a:lstStyle/>
                    <a:p>
                      <a:pPr algn="ctr">
                        <a:spcAft>
                          <a:spcPts val="0"/>
                        </a:spcAft>
                      </a:pPr>
                      <a:r>
                        <a:rPr lang="en-US" sz="2400" kern="0">
                          <a:solidFill>
                            <a:srgbClr val="000000"/>
                          </a:solidFill>
                          <a:latin typeface="標楷體"/>
                          <a:ea typeface="新細明體"/>
                          <a:cs typeface="標楷體"/>
                        </a:rPr>
                        <a:t>81229</a:t>
                      </a:r>
                      <a:endParaRPr lang="zh-TW" sz="2000" kern="100">
                        <a:latin typeface="Cambria"/>
                        <a:ea typeface="新細明體"/>
                        <a:cs typeface="Times New Roman"/>
                      </a:endParaRPr>
                    </a:p>
                  </a:txBody>
                  <a:tcPr marL="17780" marR="17780" marT="0" marB="0" anchor="ctr"/>
                </a:tc>
                <a:tc>
                  <a:txBody>
                    <a:bodyPr/>
                    <a:lstStyle/>
                    <a:p>
                      <a:pPr algn="ctr">
                        <a:spcAft>
                          <a:spcPts val="0"/>
                        </a:spcAft>
                      </a:pPr>
                      <a:r>
                        <a:rPr lang="zh-TW" sz="2400" kern="0" dirty="0">
                          <a:solidFill>
                            <a:srgbClr val="000000"/>
                          </a:solidFill>
                          <a:latin typeface="Cambria"/>
                          <a:ea typeface="標楷體"/>
                          <a:cs typeface="標楷體"/>
                        </a:rPr>
                        <a:t>張亭萱</a:t>
                      </a:r>
                      <a:endParaRPr lang="zh-TW" sz="2000" kern="100" dirty="0">
                        <a:latin typeface="Cambria"/>
                        <a:ea typeface="新細明體"/>
                        <a:cs typeface="Times New Roman"/>
                      </a:endParaRPr>
                    </a:p>
                  </a:txBody>
                  <a:tcPr marL="17780" marR="17780" marT="0" marB="0" anchor="ct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 </a:t>
            </a:r>
            <a:r>
              <a:rPr lang="en-US" altLang="zh-TW" dirty="0" smtClean="0"/>
              <a:t>2</a:t>
            </a:r>
            <a:r>
              <a:rPr lang="zh-TW" altLang="en-US" dirty="0" smtClean="0"/>
              <a:t> </a:t>
            </a:r>
            <a:r>
              <a:rPr lang="en-US" altLang="zh-TW" dirty="0" smtClean="0"/>
              <a:t>015</a:t>
            </a:r>
            <a:r>
              <a:rPr lang="zh-TW" altLang="en-US" dirty="0" smtClean="0"/>
              <a:t>宜蘭縣第八屆青少年發明展</a:t>
            </a:r>
            <a:r>
              <a:rPr lang="en-US" altLang="zh-TW" dirty="0" smtClean="0"/>
              <a:t>104/11/28</a:t>
            </a:r>
            <a:endParaRPr lang="zh-TW" altLang="en-US" dirty="0"/>
          </a:p>
        </p:txBody>
      </p:sp>
      <p:sp>
        <p:nvSpPr>
          <p:cNvPr id="3" name="內容版面配置區 2"/>
          <p:cNvSpPr>
            <a:spLocks noGrp="1"/>
          </p:cNvSpPr>
          <p:nvPr>
            <p:ph idx="1"/>
          </p:nvPr>
        </p:nvSpPr>
        <p:spPr/>
        <p:txBody>
          <a:bodyPr/>
          <a:lstStyle/>
          <a:p>
            <a:r>
              <a:rPr lang="zh-TW" altLang="en-US" dirty="0" smtClean="0"/>
              <a:t>運動育樂類</a:t>
            </a:r>
            <a:endParaRPr lang="en-US" altLang="zh-TW" dirty="0" smtClean="0"/>
          </a:p>
          <a:p>
            <a:r>
              <a:rPr lang="zh-TW" altLang="en-US" dirty="0" smtClean="0"/>
              <a:t>佳作 復興國中 隨身萬用把手 </a:t>
            </a:r>
            <a:endParaRPr lang="en-US" altLang="zh-TW" dirty="0" smtClean="0"/>
          </a:p>
          <a:p>
            <a:r>
              <a:rPr lang="zh-TW" altLang="en-US" dirty="0" smtClean="0"/>
              <a:t>得獎學生：楊晅 游邦傑 沈欣儀</a:t>
            </a:r>
            <a:endParaRPr lang="en-US" altLang="zh-TW" dirty="0" smtClean="0"/>
          </a:p>
          <a:p>
            <a:r>
              <a:rPr lang="zh-TW" altLang="en-US" dirty="0" smtClean="0"/>
              <a:t>指導老師： 蘇敬菱 陳卉</a:t>
            </a:r>
            <a:endParaRPr lang="zh-TW" alt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a:t>
            </a:r>
            <a:r>
              <a:rPr lang="zh-TW" altLang="en-US" dirty="0" smtClean="0"/>
              <a:t> </a:t>
            </a:r>
            <a:r>
              <a:rPr lang="en-US" altLang="zh-TW" dirty="0" smtClean="0"/>
              <a:t>015</a:t>
            </a:r>
            <a:r>
              <a:rPr lang="zh-TW" altLang="en-US" dirty="0" smtClean="0"/>
              <a:t>宜蘭縣第八屆青少年發明展</a:t>
            </a:r>
            <a:r>
              <a:rPr lang="en-US" altLang="zh-TW" smtClean="0"/>
              <a:t>104/11/28</a:t>
            </a:r>
            <a:endParaRPr lang="zh-TW" altLang="en-US"/>
          </a:p>
        </p:txBody>
      </p:sp>
      <p:sp>
        <p:nvSpPr>
          <p:cNvPr id="3" name="內容版面配置區 2"/>
          <p:cNvSpPr>
            <a:spLocks noGrp="1"/>
          </p:cNvSpPr>
          <p:nvPr>
            <p:ph idx="1"/>
          </p:nvPr>
        </p:nvSpPr>
        <p:spPr/>
        <p:txBody>
          <a:bodyPr/>
          <a:lstStyle/>
          <a:p>
            <a:r>
              <a:rPr lang="zh-TW" altLang="en-US" dirty="0" smtClean="0"/>
              <a:t>社會貢獻類</a:t>
            </a:r>
            <a:endParaRPr lang="en-US" altLang="zh-TW" dirty="0" smtClean="0"/>
          </a:p>
          <a:p>
            <a:r>
              <a:rPr lang="zh-TW" altLang="en-US" dirty="0" smtClean="0"/>
              <a:t>第三名 復興國中 伸縮式多功能衣架</a:t>
            </a:r>
            <a:endParaRPr lang="en-US" altLang="zh-TW" dirty="0" smtClean="0"/>
          </a:p>
          <a:p>
            <a:r>
              <a:rPr lang="zh-TW" altLang="en-US" dirty="0" smtClean="0"/>
              <a:t>得獎學生：賴宣祐 張恆齊 楊頡楷 </a:t>
            </a:r>
            <a:endParaRPr lang="en-US" altLang="zh-TW" dirty="0" smtClean="0"/>
          </a:p>
          <a:p>
            <a:r>
              <a:rPr lang="zh-TW" altLang="en-US" dirty="0" smtClean="0"/>
              <a:t>指導老師：陳卉 蘇敬菱</a:t>
            </a:r>
            <a:endParaRPr lang="zh-TW" alt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澎湖縣第</a:t>
            </a:r>
            <a:r>
              <a:rPr lang="en-US" altLang="zh-TW" dirty="0" smtClean="0"/>
              <a:t>18</a:t>
            </a:r>
            <a:r>
              <a:rPr lang="zh-TW" altLang="en-US" dirty="0" smtClean="0"/>
              <a:t>屆菊島文學獎青少年組</a:t>
            </a:r>
            <a:r>
              <a:rPr lang="en-US" altLang="zh-TW" dirty="0" smtClean="0"/>
              <a:t>(</a:t>
            </a:r>
            <a:r>
              <a:rPr lang="zh-TW" altLang="en-US" dirty="0" smtClean="0"/>
              <a:t>國</a:t>
            </a:r>
            <a:r>
              <a:rPr lang="en-US" altLang="zh-TW" dirty="0" smtClean="0"/>
              <a:t>.</a:t>
            </a:r>
            <a:r>
              <a:rPr lang="zh-TW" altLang="en-US" dirty="0" smtClean="0"/>
              <a:t>高中合組</a:t>
            </a:r>
            <a:r>
              <a:rPr lang="en-US" altLang="zh-TW" smtClean="0"/>
              <a:t>)1041201</a:t>
            </a:r>
            <a:endParaRPr lang="zh-TW" altLang="en-US"/>
          </a:p>
        </p:txBody>
      </p:sp>
      <p:sp>
        <p:nvSpPr>
          <p:cNvPr id="3" name="內容版面配置區 2"/>
          <p:cNvSpPr>
            <a:spLocks noGrp="1"/>
          </p:cNvSpPr>
          <p:nvPr>
            <p:ph idx="1"/>
          </p:nvPr>
        </p:nvSpPr>
        <p:spPr/>
        <p:txBody>
          <a:bodyPr/>
          <a:lstStyle/>
          <a:p>
            <a:r>
              <a:rPr lang="zh-TW" altLang="en-US" dirty="0" smtClean="0"/>
              <a:t>恭賀本校新詩社林翰承、沈智暄同學，榮獲澎湖縣第</a:t>
            </a:r>
            <a:r>
              <a:rPr lang="en-US" altLang="zh-TW" dirty="0" smtClean="0"/>
              <a:t>18</a:t>
            </a:r>
            <a:r>
              <a:rPr lang="zh-TW" altLang="en-US" dirty="0" smtClean="0"/>
              <a:t>屆菊島文學獎青少年組</a:t>
            </a:r>
            <a:r>
              <a:rPr lang="en-US" altLang="zh-TW" dirty="0" smtClean="0"/>
              <a:t>(</a:t>
            </a:r>
            <a:r>
              <a:rPr lang="zh-TW" altLang="en-US" dirty="0" smtClean="0"/>
              <a:t>國</a:t>
            </a:r>
            <a:r>
              <a:rPr lang="en-US" altLang="zh-TW" dirty="0" smtClean="0"/>
              <a:t>.</a:t>
            </a:r>
            <a:r>
              <a:rPr lang="zh-TW" altLang="en-US" dirty="0" smtClean="0"/>
              <a:t>高中合組</a:t>
            </a:r>
            <a:r>
              <a:rPr lang="en-US" altLang="zh-TW" dirty="0" smtClean="0"/>
              <a:t>)</a:t>
            </a:r>
            <a:r>
              <a:rPr lang="zh-TW" altLang="en-US" dirty="0" smtClean="0"/>
              <a:t>新詩佳作。感謝指導老師詹明杰老師</a:t>
            </a:r>
            <a:endParaRPr lang="zh-TW"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第八屆聯合盃全國作文大賽宜蘭區初賽成績</a:t>
            </a:r>
            <a:endParaRPr lang="zh-TW" altLang="en-US" dirty="0"/>
          </a:p>
        </p:txBody>
      </p:sp>
      <p:sp>
        <p:nvSpPr>
          <p:cNvPr id="3" name="內容版面配置區 2"/>
          <p:cNvSpPr>
            <a:spLocks noGrp="1"/>
          </p:cNvSpPr>
          <p:nvPr>
            <p:ph idx="1"/>
          </p:nvPr>
        </p:nvSpPr>
        <p:spPr>
          <a:xfrm>
            <a:off x="457200" y="1600200"/>
            <a:ext cx="8229600" cy="5257800"/>
          </a:xfrm>
        </p:spPr>
        <p:txBody>
          <a:bodyPr>
            <a:normAutofit fontScale="25000" lnSpcReduction="20000"/>
          </a:bodyPr>
          <a:lstStyle/>
          <a:p>
            <a:r>
              <a:rPr lang="zh-TW" altLang="zh-TW" sz="7200" dirty="0" smtClean="0"/>
              <a:t>國中七年級組</a:t>
            </a:r>
            <a:r>
              <a:rPr lang="en-US" altLang="zh-TW" sz="7200" dirty="0" smtClean="0"/>
              <a:t>704</a:t>
            </a:r>
            <a:r>
              <a:rPr lang="zh-TW" altLang="zh-TW" sz="7200" dirty="0" smtClean="0"/>
              <a:t>林語涵</a:t>
            </a:r>
            <a:r>
              <a:rPr lang="en-US" altLang="zh-TW" sz="7200" dirty="0" smtClean="0"/>
              <a:t>  </a:t>
            </a:r>
            <a:r>
              <a:rPr lang="zh-TW" altLang="zh-TW" sz="7200" dirty="0" smtClean="0"/>
              <a:t>佳作</a:t>
            </a:r>
            <a:r>
              <a:rPr lang="zh-TW" altLang="en-US" sz="7200" dirty="0" smtClean="0"/>
              <a:t>，指導老師</a:t>
            </a:r>
            <a:r>
              <a:rPr lang="en-US" altLang="zh-TW" sz="7200" dirty="0" smtClean="0"/>
              <a:t> </a:t>
            </a:r>
            <a:r>
              <a:rPr lang="zh-TW" altLang="zh-TW" sz="7200" dirty="0" smtClean="0"/>
              <a:t>林家瑜</a:t>
            </a:r>
          </a:p>
          <a:p>
            <a:r>
              <a:rPr lang="zh-TW" altLang="zh-TW" sz="7200" dirty="0" smtClean="0">
                <a:solidFill>
                  <a:srgbClr val="FF0000"/>
                </a:solidFill>
              </a:rPr>
              <a:t>國中七年級組</a:t>
            </a:r>
            <a:r>
              <a:rPr lang="en-US" altLang="zh-TW" sz="7200" dirty="0" smtClean="0">
                <a:solidFill>
                  <a:srgbClr val="FF0000"/>
                </a:solidFill>
              </a:rPr>
              <a:t>702</a:t>
            </a:r>
            <a:r>
              <a:rPr lang="zh-TW" altLang="zh-TW" sz="7200" dirty="0" smtClean="0">
                <a:solidFill>
                  <a:srgbClr val="FF0000"/>
                </a:solidFill>
              </a:rPr>
              <a:t>楊子郁</a:t>
            </a:r>
            <a:r>
              <a:rPr lang="en-US" altLang="zh-TW" sz="7200" dirty="0" smtClean="0">
                <a:solidFill>
                  <a:srgbClr val="FF0000"/>
                </a:solidFill>
              </a:rPr>
              <a:t>  </a:t>
            </a:r>
            <a:r>
              <a:rPr lang="zh-TW" altLang="zh-TW" sz="7200" dirty="0" smtClean="0">
                <a:solidFill>
                  <a:srgbClr val="FF0000"/>
                </a:solidFill>
              </a:rPr>
              <a:t>第三名</a:t>
            </a:r>
            <a:r>
              <a:rPr lang="zh-TW" altLang="en-US" sz="7200" dirty="0" smtClean="0">
                <a:solidFill>
                  <a:srgbClr val="FF0000"/>
                </a:solidFill>
              </a:rPr>
              <a:t>，指導老師</a:t>
            </a:r>
            <a:r>
              <a:rPr lang="en-US" altLang="zh-TW" sz="7200" dirty="0" smtClean="0">
                <a:solidFill>
                  <a:srgbClr val="FF0000"/>
                </a:solidFill>
              </a:rPr>
              <a:t> </a:t>
            </a:r>
            <a:r>
              <a:rPr lang="zh-TW" altLang="zh-TW" sz="7200" dirty="0" smtClean="0">
                <a:solidFill>
                  <a:srgbClr val="FF0000"/>
                </a:solidFill>
              </a:rPr>
              <a:t>游姍儒</a:t>
            </a:r>
          </a:p>
          <a:p>
            <a:r>
              <a:rPr lang="zh-TW" altLang="zh-TW" sz="7200" dirty="0" smtClean="0"/>
              <a:t>國中七年級組</a:t>
            </a:r>
            <a:r>
              <a:rPr lang="en-US" altLang="zh-TW" sz="7200" dirty="0" smtClean="0"/>
              <a:t>704</a:t>
            </a:r>
            <a:r>
              <a:rPr lang="zh-TW" altLang="zh-TW" sz="7200" dirty="0" smtClean="0"/>
              <a:t>李沂螎</a:t>
            </a:r>
            <a:r>
              <a:rPr lang="en-US" altLang="zh-TW" sz="7200" dirty="0" smtClean="0"/>
              <a:t>  </a:t>
            </a:r>
            <a:r>
              <a:rPr lang="zh-TW" altLang="zh-TW" sz="7200" dirty="0" smtClean="0"/>
              <a:t>佳作</a:t>
            </a:r>
            <a:r>
              <a:rPr lang="zh-TW" altLang="en-US" sz="7200" dirty="0" smtClean="0"/>
              <a:t>，指導老師</a:t>
            </a:r>
            <a:r>
              <a:rPr lang="zh-TW" altLang="zh-TW" sz="7200" dirty="0" smtClean="0"/>
              <a:t>林家瑜</a:t>
            </a:r>
          </a:p>
          <a:p>
            <a:r>
              <a:rPr lang="zh-TW" altLang="zh-TW" sz="7200" dirty="0" smtClean="0"/>
              <a:t>國中七年級組</a:t>
            </a:r>
            <a:r>
              <a:rPr lang="en-US" altLang="zh-TW" sz="7200" dirty="0" smtClean="0"/>
              <a:t>704</a:t>
            </a:r>
            <a:r>
              <a:rPr lang="zh-TW" altLang="zh-TW" sz="7200" dirty="0" smtClean="0"/>
              <a:t>林語涵</a:t>
            </a:r>
            <a:r>
              <a:rPr lang="en-US" altLang="zh-TW" sz="7200" dirty="0" smtClean="0"/>
              <a:t>  </a:t>
            </a:r>
            <a:r>
              <a:rPr lang="zh-TW" altLang="zh-TW" sz="7200" dirty="0" smtClean="0"/>
              <a:t>佳作</a:t>
            </a:r>
            <a:r>
              <a:rPr lang="zh-TW" altLang="en-US" sz="7200" dirty="0" smtClean="0"/>
              <a:t>，指導老師</a:t>
            </a:r>
            <a:r>
              <a:rPr lang="zh-TW" altLang="zh-TW" sz="7200" dirty="0" smtClean="0"/>
              <a:t>林家瑜</a:t>
            </a:r>
          </a:p>
          <a:p>
            <a:r>
              <a:rPr lang="zh-TW" altLang="zh-TW" sz="7200" dirty="0" smtClean="0"/>
              <a:t>國中七年級組</a:t>
            </a:r>
            <a:r>
              <a:rPr lang="en-US" altLang="zh-TW" sz="7200" dirty="0" smtClean="0"/>
              <a:t>704</a:t>
            </a:r>
            <a:r>
              <a:rPr lang="zh-TW" altLang="zh-TW" sz="7200" dirty="0" smtClean="0"/>
              <a:t>程士蘋</a:t>
            </a:r>
            <a:r>
              <a:rPr lang="en-US" altLang="zh-TW" sz="7200" dirty="0" smtClean="0"/>
              <a:t>  </a:t>
            </a:r>
            <a:r>
              <a:rPr lang="zh-TW" altLang="zh-TW" sz="7200" dirty="0" smtClean="0"/>
              <a:t>佳作</a:t>
            </a:r>
            <a:r>
              <a:rPr lang="zh-TW" altLang="en-US" sz="7200" dirty="0" smtClean="0"/>
              <a:t>，指導老師</a:t>
            </a:r>
            <a:r>
              <a:rPr lang="zh-TW" altLang="zh-TW" sz="7200" dirty="0" smtClean="0"/>
              <a:t>林家瑜</a:t>
            </a:r>
          </a:p>
          <a:p>
            <a:r>
              <a:rPr lang="zh-TW" altLang="zh-TW" sz="7200" dirty="0" smtClean="0"/>
              <a:t>國中七年級組</a:t>
            </a:r>
            <a:r>
              <a:rPr lang="en-US" altLang="zh-TW" sz="7200" dirty="0" smtClean="0"/>
              <a:t>705</a:t>
            </a:r>
            <a:r>
              <a:rPr lang="zh-TW" altLang="zh-TW" sz="7200" dirty="0" smtClean="0"/>
              <a:t>范翡夏</a:t>
            </a:r>
            <a:r>
              <a:rPr lang="en-US" altLang="zh-TW" sz="7200" dirty="0" smtClean="0"/>
              <a:t>  </a:t>
            </a:r>
            <a:r>
              <a:rPr lang="zh-TW" altLang="zh-TW" sz="7200" dirty="0" smtClean="0"/>
              <a:t>佳作</a:t>
            </a:r>
            <a:r>
              <a:rPr lang="zh-TW" altLang="en-US" sz="7200" dirty="0" smtClean="0"/>
              <a:t>，指導老師</a:t>
            </a:r>
            <a:r>
              <a:rPr lang="zh-TW" altLang="zh-TW" sz="7200" dirty="0" smtClean="0"/>
              <a:t>陳映竹</a:t>
            </a:r>
          </a:p>
          <a:p>
            <a:r>
              <a:rPr lang="zh-TW" altLang="zh-TW" sz="7200" dirty="0" smtClean="0"/>
              <a:t>國中七年級組</a:t>
            </a:r>
            <a:r>
              <a:rPr lang="en-US" altLang="zh-TW" sz="7200" dirty="0" smtClean="0"/>
              <a:t>711</a:t>
            </a:r>
            <a:r>
              <a:rPr lang="zh-TW" altLang="zh-TW" sz="7200" dirty="0" smtClean="0"/>
              <a:t>張舒晴</a:t>
            </a:r>
            <a:r>
              <a:rPr lang="en-US" altLang="zh-TW" sz="7200" dirty="0" smtClean="0"/>
              <a:t>  </a:t>
            </a:r>
            <a:r>
              <a:rPr lang="zh-TW" altLang="zh-TW" sz="7200" dirty="0" smtClean="0"/>
              <a:t>佳作</a:t>
            </a:r>
            <a:r>
              <a:rPr lang="zh-TW" altLang="en-US" sz="7200" dirty="0" smtClean="0"/>
              <a:t>，指導老師</a:t>
            </a:r>
            <a:r>
              <a:rPr lang="zh-TW" altLang="zh-TW" sz="7200" dirty="0" smtClean="0"/>
              <a:t>張惠蓮</a:t>
            </a:r>
          </a:p>
          <a:p>
            <a:r>
              <a:rPr lang="zh-TW" altLang="zh-TW" sz="7200" dirty="0" smtClean="0">
                <a:solidFill>
                  <a:srgbClr val="FF0000"/>
                </a:solidFill>
              </a:rPr>
              <a:t>國中七年級組</a:t>
            </a:r>
            <a:r>
              <a:rPr lang="en-US" altLang="zh-TW" sz="7200" dirty="0" smtClean="0">
                <a:solidFill>
                  <a:srgbClr val="FF0000"/>
                </a:solidFill>
              </a:rPr>
              <a:t>712</a:t>
            </a:r>
            <a:r>
              <a:rPr lang="zh-TW" altLang="zh-TW" sz="7200" dirty="0" smtClean="0">
                <a:solidFill>
                  <a:srgbClr val="FF0000"/>
                </a:solidFill>
              </a:rPr>
              <a:t>林辰晏</a:t>
            </a:r>
            <a:r>
              <a:rPr lang="en-US" altLang="zh-TW" sz="7200" dirty="0" smtClean="0">
                <a:solidFill>
                  <a:srgbClr val="FF0000"/>
                </a:solidFill>
              </a:rPr>
              <a:t>  </a:t>
            </a:r>
            <a:r>
              <a:rPr lang="zh-TW" altLang="zh-TW" sz="7200" dirty="0" smtClean="0">
                <a:solidFill>
                  <a:srgbClr val="FF0000"/>
                </a:solidFill>
              </a:rPr>
              <a:t>第一名</a:t>
            </a:r>
            <a:r>
              <a:rPr lang="zh-TW" altLang="en-US" sz="7200" dirty="0" smtClean="0">
                <a:solidFill>
                  <a:srgbClr val="FF0000"/>
                </a:solidFill>
              </a:rPr>
              <a:t>，指導老師</a:t>
            </a:r>
            <a:r>
              <a:rPr lang="zh-TW" altLang="zh-TW" sz="7200" dirty="0" smtClean="0">
                <a:solidFill>
                  <a:srgbClr val="FF0000"/>
                </a:solidFill>
              </a:rPr>
              <a:t>張惠蓮</a:t>
            </a:r>
          </a:p>
          <a:p>
            <a:r>
              <a:rPr lang="zh-TW" altLang="zh-TW" sz="7200" dirty="0" smtClean="0"/>
              <a:t>國中七年級組</a:t>
            </a:r>
            <a:r>
              <a:rPr lang="en-US" altLang="zh-TW" sz="7200" dirty="0" smtClean="0"/>
              <a:t>714</a:t>
            </a:r>
            <a:r>
              <a:rPr lang="zh-TW" altLang="zh-TW" sz="7200" dirty="0" smtClean="0"/>
              <a:t>趙勻琪</a:t>
            </a:r>
            <a:r>
              <a:rPr lang="en-US" altLang="zh-TW" sz="7200" dirty="0" smtClean="0"/>
              <a:t>  </a:t>
            </a:r>
            <a:r>
              <a:rPr lang="zh-TW" altLang="zh-TW" sz="7200" dirty="0" smtClean="0"/>
              <a:t>佳作</a:t>
            </a:r>
            <a:r>
              <a:rPr lang="zh-TW" altLang="en-US" sz="7200" dirty="0" smtClean="0"/>
              <a:t>，指導老師</a:t>
            </a:r>
            <a:r>
              <a:rPr lang="zh-TW" altLang="zh-TW" sz="7200" dirty="0" smtClean="0"/>
              <a:t>陳映竹</a:t>
            </a:r>
          </a:p>
          <a:p>
            <a:r>
              <a:rPr lang="zh-TW" altLang="zh-TW" sz="7200" dirty="0" smtClean="0">
                <a:solidFill>
                  <a:srgbClr val="FF0000"/>
                </a:solidFill>
              </a:rPr>
              <a:t>國中七年級組</a:t>
            </a:r>
            <a:r>
              <a:rPr lang="en-US" altLang="zh-TW" sz="7200" dirty="0" smtClean="0">
                <a:solidFill>
                  <a:srgbClr val="FF0000"/>
                </a:solidFill>
              </a:rPr>
              <a:t>714</a:t>
            </a:r>
            <a:r>
              <a:rPr lang="zh-TW" altLang="zh-TW" sz="7200" dirty="0" smtClean="0">
                <a:solidFill>
                  <a:srgbClr val="FF0000"/>
                </a:solidFill>
              </a:rPr>
              <a:t>鄭捷勻</a:t>
            </a:r>
            <a:r>
              <a:rPr lang="en-US" altLang="zh-TW" sz="7200" dirty="0" smtClean="0">
                <a:solidFill>
                  <a:srgbClr val="FF0000"/>
                </a:solidFill>
              </a:rPr>
              <a:t>  </a:t>
            </a:r>
            <a:r>
              <a:rPr lang="zh-TW" altLang="zh-TW" sz="7200" dirty="0" smtClean="0">
                <a:solidFill>
                  <a:srgbClr val="FF0000"/>
                </a:solidFill>
              </a:rPr>
              <a:t>第二名</a:t>
            </a:r>
            <a:r>
              <a:rPr lang="zh-TW" altLang="en-US" sz="7200" dirty="0" smtClean="0">
                <a:solidFill>
                  <a:srgbClr val="FF0000"/>
                </a:solidFill>
              </a:rPr>
              <a:t>，指導老師</a:t>
            </a:r>
            <a:r>
              <a:rPr lang="zh-TW" altLang="zh-TW" sz="7200" dirty="0" smtClean="0">
                <a:solidFill>
                  <a:srgbClr val="FF0000"/>
                </a:solidFill>
              </a:rPr>
              <a:t>陳映竹</a:t>
            </a:r>
          </a:p>
          <a:p>
            <a:r>
              <a:rPr lang="zh-TW" altLang="zh-TW" sz="7200" dirty="0" smtClean="0"/>
              <a:t>國中七年級組</a:t>
            </a:r>
            <a:r>
              <a:rPr lang="en-US" altLang="zh-TW" sz="7200" dirty="0" smtClean="0"/>
              <a:t>718</a:t>
            </a:r>
            <a:r>
              <a:rPr lang="zh-TW" altLang="zh-TW" sz="7200" dirty="0" smtClean="0"/>
              <a:t>李奕璿</a:t>
            </a:r>
            <a:r>
              <a:rPr lang="en-US" altLang="zh-TW" sz="7200" dirty="0" smtClean="0"/>
              <a:t>  </a:t>
            </a:r>
            <a:r>
              <a:rPr lang="zh-TW" altLang="zh-TW" sz="7200" dirty="0" smtClean="0"/>
              <a:t>佳作</a:t>
            </a:r>
            <a:r>
              <a:rPr lang="zh-TW" altLang="en-US" sz="7200" dirty="0" smtClean="0"/>
              <a:t>，指導老師</a:t>
            </a:r>
            <a:r>
              <a:rPr lang="zh-TW" altLang="zh-TW" sz="7200" dirty="0" smtClean="0"/>
              <a:t>凌春痕</a:t>
            </a:r>
          </a:p>
          <a:p>
            <a:r>
              <a:rPr lang="zh-TW" altLang="zh-TW" sz="7200" dirty="0" smtClean="0"/>
              <a:t>國中八年級組</a:t>
            </a:r>
            <a:r>
              <a:rPr lang="en-US" altLang="zh-TW" sz="7200" dirty="0" smtClean="0"/>
              <a:t>803</a:t>
            </a:r>
            <a:r>
              <a:rPr lang="zh-TW" altLang="zh-TW" sz="7200" dirty="0" smtClean="0"/>
              <a:t>林銘浩</a:t>
            </a:r>
            <a:r>
              <a:rPr lang="en-US" altLang="zh-TW" sz="7200" dirty="0" smtClean="0"/>
              <a:t>  </a:t>
            </a:r>
            <a:r>
              <a:rPr lang="zh-TW" altLang="zh-TW" sz="7200" dirty="0" smtClean="0"/>
              <a:t>佳作</a:t>
            </a:r>
            <a:r>
              <a:rPr lang="zh-TW" altLang="en-US" sz="7200" dirty="0" smtClean="0"/>
              <a:t>，指導老師</a:t>
            </a:r>
            <a:r>
              <a:rPr lang="zh-TW" altLang="zh-TW" sz="7200" dirty="0" smtClean="0"/>
              <a:t>廖則喻</a:t>
            </a:r>
          </a:p>
          <a:p>
            <a:r>
              <a:rPr lang="zh-TW" altLang="zh-TW" sz="7200" dirty="0" smtClean="0"/>
              <a:t>國中八年級組</a:t>
            </a:r>
            <a:r>
              <a:rPr lang="en-US" altLang="zh-TW" sz="7200" dirty="0" smtClean="0"/>
              <a:t>805</a:t>
            </a:r>
            <a:r>
              <a:rPr lang="zh-TW" altLang="zh-TW" sz="7200" dirty="0" smtClean="0"/>
              <a:t>林冠霖</a:t>
            </a:r>
            <a:r>
              <a:rPr lang="en-US" altLang="zh-TW" sz="7200" dirty="0" smtClean="0"/>
              <a:t>   </a:t>
            </a:r>
            <a:r>
              <a:rPr lang="zh-TW" altLang="zh-TW" sz="7200" dirty="0" smtClean="0"/>
              <a:t>佳作</a:t>
            </a:r>
            <a:r>
              <a:rPr lang="zh-TW" altLang="en-US" sz="7200" dirty="0" smtClean="0"/>
              <a:t>，指導老師</a:t>
            </a:r>
            <a:r>
              <a:rPr lang="zh-TW" altLang="zh-TW" sz="7200" dirty="0" smtClean="0"/>
              <a:t>廖則喻</a:t>
            </a:r>
          </a:p>
          <a:p>
            <a:r>
              <a:rPr lang="zh-TW" altLang="zh-TW" sz="7200" dirty="0" smtClean="0"/>
              <a:t>國中八年級組</a:t>
            </a:r>
            <a:r>
              <a:rPr lang="en-US" altLang="zh-TW" sz="7200" dirty="0" smtClean="0"/>
              <a:t>806</a:t>
            </a:r>
            <a:r>
              <a:rPr lang="zh-TW" altLang="zh-TW" sz="7200" dirty="0" smtClean="0"/>
              <a:t>鄭捷方</a:t>
            </a:r>
            <a:r>
              <a:rPr lang="en-US" altLang="zh-TW" sz="7200" dirty="0" smtClean="0"/>
              <a:t>  </a:t>
            </a:r>
            <a:r>
              <a:rPr lang="zh-TW" altLang="zh-TW" sz="7200" dirty="0" smtClean="0"/>
              <a:t>佳作</a:t>
            </a:r>
            <a:r>
              <a:rPr lang="zh-TW" altLang="en-US" sz="7200" dirty="0" smtClean="0"/>
              <a:t>，指導老師</a:t>
            </a:r>
            <a:r>
              <a:rPr lang="zh-TW" altLang="zh-TW" sz="7200" dirty="0" smtClean="0"/>
              <a:t>李建德</a:t>
            </a:r>
          </a:p>
          <a:p>
            <a:r>
              <a:rPr lang="zh-TW" altLang="zh-TW" sz="7200" dirty="0" smtClean="0">
                <a:solidFill>
                  <a:srgbClr val="FF0000"/>
                </a:solidFill>
              </a:rPr>
              <a:t>國中八年級組</a:t>
            </a:r>
            <a:r>
              <a:rPr lang="en-US" altLang="zh-TW" sz="7200" dirty="0" smtClean="0">
                <a:solidFill>
                  <a:srgbClr val="FF0000"/>
                </a:solidFill>
              </a:rPr>
              <a:t>807</a:t>
            </a:r>
            <a:r>
              <a:rPr lang="zh-TW" altLang="zh-TW" sz="7200" dirty="0" smtClean="0">
                <a:solidFill>
                  <a:srgbClr val="FF0000"/>
                </a:solidFill>
              </a:rPr>
              <a:t>吳佩怡</a:t>
            </a:r>
            <a:r>
              <a:rPr lang="en-US" altLang="zh-TW" sz="7200" dirty="0" smtClean="0">
                <a:solidFill>
                  <a:srgbClr val="FF0000"/>
                </a:solidFill>
              </a:rPr>
              <a:t>  </a:t>
            </a:r>
            <a:r>
              <a:rPr lang="zh-TW" altLang="zh-TW" sz="7200" dirty="0" smtClean="0">
                <a:solidFill>
                  <a:srgbClr val="FF0000"/>
                </a:solidFill>
              </a:rPr>
              <a:t>第五名</a:t>
            </a:r>
            <a:r>
              <a:rPr lang="zh-TW" altLang="en-US" sz="7200" dirty="0" smtClean="0">
                <a:solidFill>
                  <a:srgbClr val="FF0000"/>
                </a:solidFill>
              </a:rPr>
              <a:t>，指導老師</a:t>
            </a:r>
            <a:r>
              <a:rPr lang="zh-TW" altLang="zh-TW" sz="7200" dirty="0" smtClean="0">
                <a:solidFill>
                  <a:srgbClr val="FF0000"/>
                </a:solidFill>
              </a:rPr>
              <a:t>陳萱銘</a:t>
            </a:r>
          </a:p>
          <a:p>
            <a:r>
              <a:rPr lang="zh-TW" altLang="zh-TW" sz="7200" dirty="0" smtClean="0">
                <a:solidFill>
                  <a:srgbClr val="FF0000"/>
                </a:solidFill>
              </a:rPr>
              <a:t>國中八年級組</a:t>
            </a:r>
            <a:r>
              <a:rPr lang="en-US" altLang="zh-TW" sz="7200" dirty="0" smtClean="0">
                <a:solidFill>
                  <a:srgbClr val="FF0000"/>
                </a:solidFill>
              </a:rPr>
              <a:t>811</a:t>
            </a:r>
            <a:r>
              <a:rPr lang="zh-TW" altLang="zh-TW" sz="7200" dirty="0" smtClean="0">
                <a:solidFill>
                  <a:srgbClr val="FF0000"/>
                </a:solidFill>
              </a:rPr>
              <a:t>楊天玉</a:t>
            </a:r>
            <a:r>
              <a:rPr lang="en-US" altLang="zh-TW" sz="7200" dirty="0" smtClean="0">
                <a:solidFill>
                  <a:srgbClr val="FF0000"/>
                </a:solidFill>
              </a:rPr>
              <a:t>  </a:t>
            </a:r>
            <a:r>
              <a:rPr lang="zh-TW" altLang="zh-TW" sz="7200" dirty="0" smtClean="0">
                <a:solidFill>
                  <a:srgbClr val="FF0000"/>
                </a:solidFill>
              </a:rPr>
              <a:t>第一名</a:t>
            </a:r>
            <a:r>
              <a:rPr lang="zh-TW" altLang="en-US" sz="7200" dirty="0" smtClean="0">
                <a:solidFill>
                  <a:srgbClr val="FF0000"/>
                </a:solidFill>
              </a:rPr>
              <a:t>，指導老師</a:t>
            </a:r>
            <a:r>
              <a:rPr lang="zh-TW" altLang="zh-TW" sz="7200" dirty="0" smtClean="0">
                <a:solidFill>
                  <a:srgbClr val="FF0000"/>
                </a:solidFill>
              </a:rPr>
              <a:t>楊佳蓉</a:t>
            </a:r>
          </a:p>
          <a:p>
            <a:r>
              <a:rPr lang="zh-TW" altLang="zh-TW" sz="7200" dirty="0" smtClean="0"/>
              <a:t>國中八年級組</a:t>
            </a:r>
            <a:r>
              <a:rPr lang="en-US" altLang="zh-TW" sz="7200" dirty="0" smtClean="0"/>
              <a:t>811</a:t>
            </a:r>
            <a:r>
              <a:rPr lang="zh-TW" altLang="zh-TW" sz="7200" dirty="0" smtClean="0"/>
              <a:t>謝雨彤</a:t>
            </a:r>
            <a:r>
              <a:rPr lang="en-US" altLang="zh-TW" sz="7200" dirty="0" smtClean="0"/>
              <a:t>  </a:t>
            </a:r>
            <a:r>
              <a:rPr lang="zh-TW" altLang="zh-TW" sz="7200" dirty="0" smtClean="0"/>
              <a:t>佳作</a:t>
            </a:r>
            <a:r>
              <a:rPr lang="zh-TW" altLang="en-US" sz="7200" dirty="0" smtClean="0"/>
              <a:t>，指導老師</a:t>
            </a:r>
            <a:r>
              <a:rPr lang="zh-TW" altLang="zh-TW" sz="7200" dirty="0" smtClean="0"/>
              <a:t>楊佳蓉</a:t>
            </a:r>
          </a:p>
          <a:p>
            <a:r>
              <a:rPr lang="zh-TW" altLang="zh-TW" sz="7200" dirty="0" smtClean="0"/>
              <a:t>國中九年級組</a:t>
            </a:r>
            <a:r>
              <a:rPr lang="en-US" altLang="zh-TW" sz="7200" dirty="0" smtClean="0"/>
              <a:t>902</a:t>
            </a:r>
            <a:r>
              <a:rPr lang="zh-TW" altLang="zh-TW" sz="7200" dirty="0" smtClean="0"/>
              <a:t>甘媄心</a:t>
            </a:r>
            <a:r>
              <a:rPr lang="en-US" altLang="zh-TW" sz="7200" dirty="0" smtClean="0"/>
              <a:t>  </a:t>
            </a:r>
            <a:r>
              <a:rPr lang="zh-TW" altLang="zh-TW" sz="7200" dirty="0" smtClean="0"/>
              <a:t>佳作</a:t>
            </a:r>
            <a:r>
              <a:rPr lang="zh-TW" altLang="en-US" sz="7200" dirty="0" smtClean="0"/>
              <a:t>，指導老師</a:t>
            </a:r>
            <a:r>
              <a:rPr lang="zh-TW" altLang="zh-TW" sz="7200" dirty="0" smtClean="0"/>
              <a:t>魏碧慧</a:t>
            </a:r>
          </a:p>
          <a:p>
            <a:endParaRPr lang="zh-TW" alt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268760"/>
            <a:ext cx="8229600" cy="1143000"/>
          </a:xfrm>
        </p:spPr>
        <p:txBody>
          <a:bodyPr>
            <a:normAutofit fontScale="90000"/>
          </a:bodyPr>
          <a:lstStyle/>
          <a:p>
            <a:r>
              <a:rPr lang="zh-TW" altLang="zh-TW" dirty="0" smtClean="0"/>
              <a:t>宜蘭縣</a:t>
            </a:r>
            <a:r>
              <a:rPr lang="en-US" altLang="zh-TW" dirty="0" smtClean="0"/>
              <a:t>104</a:t>
            </a:r>
            <a:r>
              <a:rPr lang="zh-TW" altLang="zh-TW" dirty="0" smtClean="0"/>
              <a:t>年度友善校園學生事務與輔導工作</a:t>
            </a:r>
            <a:br>
              <a:rPr lang="zh-TW" altLang="zh-TW" dirty="0" smtClean="0"/>
            </a:br>
            <a:r>
              <a:rPr lang="zh-TW" altLang="zh-TW" dirty="0" smtClean="0"/>
              <a:t>績優學校</a:t>
            </a:r>
            <a:r>
              <a:rPr lang="en-US" altLang="zh-TW" dirty="0" smtClean="0"/>
              <a:t>(13</a:t>
            </a:r>
            <a:r>
              <a:rPr lang="zh-TW" altLang="zh-TW" dirty="0" smtClean="0"/>
              <a:t>所</a:t>
            </a:r>
            <a:r>
              <a:rPr lang="en-US" altLang="zh-TW" dirty="0" smtClean="0"/>
              <a:t>)1041221</a:t>
            </a:r>
            <a:r>
              <a:rPr lang="zh-TW" altLang="zh-TW" dirty="0" smtClean="0"/>
              <a:t/>
            </a:r>
            <a:br>
              <a:rPr lang="zh-TW" altLang="zh-TW" dirty="0" smtClean="0"/>
            </a:br>
            <a:endParaRPr lang="zh-TW" altLang="en-US" dirty="0"/>
          </a:p>
        </p:txBody>
      </p:sp>
      <p:sp>
        <p:nvSpPr>
          <p:cNvPr id="3" name="內容版面配置區 2"/>
          <p:cNvSpPr>
            <a:spLocks noGrp="1"/>
          </p:cNvSpPr>
          <p:nvPr>
            <p:ph idx="1"/>
          </p:nvPr>
        </p:nvSpPr>
        <p:spPr>
          <a:xfrm>
            <a:off x="457200" y="2564904"/>
            <a:ext cx="8229600" cy="3561259"/>
          </a:xfrm>
        </p:spPr>
        <p:txBody>
          <a:bodyPr/>
          <a:lstStyle/>
          <a:p>
            <a:r>
              <a:rPr lang="zh-TW" altLang="zh-TW" dirty="0" smtClean="0">
                <a:solidFill>
                  <a:srgbClr val="FF0000"/>
                </a:solidFill>
              </a:rPr>
              <a:t>復興國中 </a:t>
            </a:r>
            <a:endParaRPr lang="en-US" altLang="zh-TW" dirty="0" smtClean="0">
              <a:solidFill>
                <a:srgbClr val="FF0000"/>
              </a:solidFill>
            </a:endParaRPr>
          </a:p>
          <a:p>
            <a:r>
              <a:rPr lang="zh-TW" altLang="zh-TW" dirty="0" smtClean="0"/>
              <a:t>五結國中 蘇澳國中 文化國中 凱旋國中 利澤國中</a:t>
            </a:r>
            <a:r>
              <a:rPr lang="en-US" altLang="zh-TW" dirty="0" smtClean="0"/>
              <a:t>  </a:t>
            </a:r>
            <a:endParaRPr lang="zh-TW" altLang="zh-TW" dirty="0" smtClean="0"/>
          </a:p>
          <a:p>
            <a:r>
              <a:rPr lang="zh-TW" altLang="zh-TW" dirty="0" smtClean="0"/>
              <a:t>黎明國小 成功國小 凱旋國小 利澤國小 宜蘭國小 古亭國小 </a:t>
            </a:r>
          </a:p>
          <a:p>
            <a:r>
              <a:rPr lang="zh-TW" altLang="zh-TW" dirty="0" smtClean="0"/>
              <a:t>大隱國小</a:t>
            </a:r>
            <a:endParaRPr lang="zh-TW" alt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zh-TW" dirty="0" smtClean="0"/>
              <a:t>宜蘭縣</a:t>
            </a:r>
            <a:r>
              <a:rPr lang="en-US" altLang="zh-TW" dirty="0" smtClean="0"/>
              <a:t>104</a:t>
            </a:r>
            <a:r>
              <a:rPr lang="zh-TW" altLang="zh-TW" dirty="0" smtClean="0"/>
              <a:t>年度辦理關懷中輟學生業務績優行政人員</a:t>
            </a:r>
            <a:r>
              <a:rPr lang="en-US" altLang="zh-TW" dirty="0" smtClean="0"/>
              <a:t>(3</a:t>
            </a:r>
            <a:r>
              <a:rPr lang="zh-TW" altLang="zh-TW" dirty="0" smtClean="0"/>
              <a:t>人</a:t>
            </a:r>
            <a:r>
              <a:rPr lang="en-US" altLang="zh-TW" smtClean="0"/>
              <a:t>)1041221</a:t>
            </a:r>
            <a:r>
              <a:rPr lang="zh-TW" altLang="zh-TW" dirty="0" smtClean="0"/>
              <a:t/>
            </a:r>
            <a:br>
              <a:rPr lang="zh-TW" altLang="zh-TW" dirty="0" smtClean="0"/>
            </a:br>
            <a:endParaRPr lang="zh-TW" altLang="en-US" dirty="0"/>
          </a:p>
        </p:txBody>
      </p:sp>
      <p:sp>
        <p:nvSpPr>
          <p:cNvPr id="3" name="內容版面配置區 2"/>
          <p:cNvSpPr>
            <a:spLocks noGrp="1"/>
          </p:cNvSpPr>
          <p:nvPr>
            <p:ph idx="1"/>
          </p:nvPr>
        </p:nvSpPr>
        <p:spPr/>
        <p:txBody>
          <a:bodyPr/>
          <a:lstStyle/>
          <a:p>
            <a:r>
              <a:rPr lang="zh-TW" altLang="zh-TW" dirty="0" smtClean="0"/>
              <a:t>復興國中游淑珣校長 </a:t>
            </a:r>
            <a:endParaRPr lang="en-US" altLang="zh-TW" dirty="0" smtClean="0"/>
          </a:p>
          <a:p>
            <a:r>
              <a:rPr lang="zh-TW" altLang="zh-TW" dirty="0" smtClean="0"/>
              <a:t>羅東國中張炎輝校長</a:t>
            </a:r>
            <a:endParaRPr lang="en-US" altLang="zh-TW" dirty="0" smtClean="0"/>
          </a:p>
          <a:p>
            <a:r>
              <a:rPr lang="zh-TW" altLang="zh-TW" dirty="0" smtClean="0"/>
              <a:t> 黎明國小劉錫鑫校長</a:t>
            </a:r>
          </a:p>
          <a:p>
            <a:endParaRPr lang="zh-TW" alt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zh-TW" dirty="0" smtClean="0"/>
              <a:t>宜蘭縣</a:t>
            </a:r>
            <a:r>
              <a:rPr lang="en-US" altLang="zh-TW" dirty="0" smtClean="0"/>
              <a:t>104</a:t>
            </a:r>
            <a:r>
              <a:rPr lang="zh-TW" altLang="zh-TW" dirty="0" smtClean="0"/>
              <a:t>年度國中組輔導人員類績優人員</a:t>
            </a:r>
            <a:r>
              <a:rPr lang="en-US" altLang="zh-TW" dirty="0" smtClean="0"/>
              <a:t>(4</a:t>
            </a:r>
            <a:r>
              <a:rPr lang="zh-TW" altLang="zh-TW" dirty="0" smtClean="0"/>
              <a:t>人</a:t>
            </a:r>
            <a:r>
              <a:rPr lang="en-US" altLang="zh-TW" dirty="0" smtClean="0"/>
              <a:t>)1041221</a:t>
            </a:r>
            <a:r>
              <a:rPr lang="zh-TW" altLang="zh-TW" dirty="0" smtClean="0"/>
              <a:t/>
            </a:r>
            <a:br>
              <a:rPr lang="zh-TW" altLang="zh-TW" dirty="0" smtClean="0"/>
            </a:br>
            <a:endParaRPr lang="zh-TW" altLang="en-US" dirty="0"/>
          </a:p>
        </p:txBody>
      </p:sp>
      <p:sp>
        <p:nvSpPr>
          <p:cNvPr id="3" name="內容版面配置區 2"/>
          <p:cNvSpPr>
            <a:spLocks noGrp="1"/>
          </p:cNvSpPr>
          <p:nvPr>
            <p:ph idx="1"/>
          </p:nvPr>
        </p:nvSpPr>
        <p:spPr/>
        <p:txBody>
          <a:bodyPr/>
          <a:lstStyle/>
          <a:p>
            <a:r>
              <a:rPr lang="zh-TW" altLang="zh-TW" dirty="0" smtClean="0"/>
              <a:t>復興國中</a:t>
            </a:r>
            <a:r>
              <a:rPr lang="en-US" altLang="zh-TW" dirty="0" smtClean="0"/>
              <a:t>  </a:t>
            </a:r>
            <a:r>
              <a:rPr lang="zh-TW" altLang="zh-TW" dirty="0" smtClean="0"/>
              <a:t>潘淑貞、</a:t>
            </a:r>
            <a:endParaRPr lang="en-US" altLang="zh-TW" dirty="0" smtClean="0"/>
          </a:p>
          <a:p>
            <a:r>
              <a:rPr lang="zh-TW" altLang="zh-TW" dirty="0" smtClean="0"/>
              <a:t>宜蘭國中</a:t>
            </a:r>
            <a:r>
              <a:rPr lang="en-US" altLang="zh-TW" dirty="0" smtClean="0"/>
              <a:t>  </a:t>
            </a:r>
            <a:r>
              <a:rPr lang="zh-TW" altLang="zh-TW" dirty="0" smtClean="0"/>
              <a:t>塗倚芳、</a:t>
            </a:r>
            <a:endParaRPr lang="en-US" altLang="zh-TW" dirty="0" smtClean="0"/>
          </a:p>
          <a:p>
            <a:r>
              <a:rPr lang="zh-TW" altLang="zh-TW" dirty="0" smtClean="0"/>
              <a:t>凱旋國中</a:t>
            </a:r>
            <a:r>
              <a:rPr lang="en-US" altLang="zh-TW" dirty="0" smtClean="0"/>
              <a:t>  </a:t>
            </a:r>
            <a:r>
              <a:rPr lang="zh-TW" altLang="zh-TW" dirty="0" smtClean="0"/>
              <a:t>李苑翠</a:t>
            </a:r>
          </a:p>
          <a:p>
            <a:r>
              <a:rPr lang="zh-TW" altLang="zh-TW" dirty="0" smtClean="0"/>
              <a:t>羅東國中</a:t>
            </a:r>
            <a:r>
              <a:rPr lang="en-US" altLang="zh-TW" dirty="0" smtClean="0"/>
              <a:t>  </a:t>
            </a:r>
            <a:r>
              <a:rPr lang="zh-TW" altLang="zh-TW" dirty="0" smtClean="0"/>
              <a:t>羅雅鈴</a:t>
            </a:r>
          </a:p>
          <a:p>
            <a:endParaRPr lang="zh-TW" alt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恭賀本校新詩社同學</a:t>
            </a:r>
            <a:r>
              <a:rPr lang="en-US" altLang="zh-TW" dirty="0" smtClean="0"/>
              <a:t>801</a:t>
            </a:r>
            <a:r>
              <a:rPr lang="zh-TW" altLang="en-US" dirty="0" smtClean="0"/>
              <a:t>陳皓翔、</a:t>
            </a:r>
            <a:r>
              <a:rPr lang="en-US" altLang="zh-TW" dirty="0" smtClean="0"/>
              <a:t>817</a:t>
            </a:r>
            <a:r>
              <a:rPr lang="zh-TW" altLang="en-US" dirty="0" smtClean="0"/>
              <a:t>陳玟慈、</a:t>
            </a:r>
            <a:r>
              <a:rPr lang="en-US" altLang="zh-TW" dirty="0" smtClean="0"/>
              <a:t>810</a:t>
            </a:r>
            <a:r>
              <a:rPr lang="zh-TW" altLang="en-US" dirty="0" smtClean="0"/>
              <a:t>陳宇恩三位同學</a:t>
            </a:r>
            <a:br>
              <a:rPr lang="zh-TW" altLang="en-US" dirty="0" smtClean="0"/>
            </a:br>
            <a:r>
              <a:rPr lang="zh-TW" altLang="en-US" dirty="0" smtClean="0"/>
              <a:t>投稿</a:t>
            </a:r>
            <a:r>
              <a:rPr lang="en-US" altLang="zh-TW" dirty="0" smtClean="0"/>
              <a:t>245</a:t>
            </a:r>
            <a:r>
              <a:rPr lang="zh-TW" altLang="en-US" dirty="0" smtClean="0"/>
              <a:t>期蘭陽青年「詩的美麗境界」專欄獲刊錄用 </a:t>
            </a:r>
            <a:r>
              <a:rPr lang="en-US" altLang="zh-TW" smtClean="0"/>
              <a:t>……</a:t>
            </a:r>
            <a:endParaRPr lang="zh-TW" alt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本校學生參加第九屆聯合盃</a:t>
            </a:r>
            <a:r>
              <a:rPr lang="zh-TW" altLang="en-US" dirty="0" smtClean="0">
                <a:solidFill>
                  <a:srgbClr val="FF0000"/>
                </a:solidFill>
              </a:rPr>
              <a:t>全國作文比賽</a:t>
            </a:r>
            <a:r>
              <a:rPr lang="zh-TW" altLang="en-US" dirty="0" smtClean="0"/>
              <a:t>總決賽，成績亮眼</a:t>
            </a:r>
            <a:endParaRPr lang="zh-TW" altLang="en-US" dirty="0"/>
          </a:p>
        </p:txBody>
      </p:sp>
      <p:sp>
        <p:nvSpPr>
          <p:cNvPr id="3" name="內容版面配置區 2"/>
          <p:cNvSpPr>
            <a:spLocks noGrp="1"/>
          </p:cNvSpPr>
          <p:nvPr>
            <p:ph idx="1"/>
          </p:nvPr>
        </p:nvSpPr>
        <p:spPr/>
        <p:txBody>
          <a:bodyPr/>
          <a:lstStyle/>
          <a:p>
            <a:r>
              <a:rPr lang="en-US" altLang="zh-TW" dirty="0" smtClean="0"/>
              <a:t>709</a:t>
            </a:r>
            <a:r>
              <a:rPr lang="zh-TW" altLang="en-US" dirty="0" smtClean="0"/>
              <a:t>許晨琳榮獲國中七年級組優等創意獎</a:t>
            </a:r>
            <a:br>
              <a:rPr lang="zh-TW" altLang="en-US" dirty="0" smtClean="0"/>
            </a:br>
            <a:r>
              <a:rPr lang="en-US" altLang="zh-TW" dirty="0" smtClean="0"/>
              <a:t>805</a:t>
            </a:r>
            <a:r>
              <a:rPr lang="zh-TW" altLang="en-US" dirty="0" smtClean="0"/>
              <a:t>范翡夏榮獲國中八年級組首獎　</a:t>
            </a:r>
            <a:endParaRPr lang="zh-TW"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3600" dirty="0" smtClean="0">
                <a:solidFill>
                  <a:srgbClr val="FF0000"/>
                </a:solidFill>
                <a:latin typeface="標楷體" pitchFamily="65" charset="-120"/>
                <a:ea typeface="標楷體" pitchFamily="65" charset="-120"/>
              </a:rPr>
              <a:t>103</a:t>
            </a:r>
            <a:r>
              <a:rPr lang="zh-TW" altLang="en-US" sz="3600" dirty="0" smtClean="0">
                <a:solidFill>
                  <a:srgbClr val="FF0000"/>
                </a:solidFill>
                <a:latin typeface="標楷體" pitchFamily="65" charset="-120"/>
                <a:ea typeface="標楷體" pitchFamily="65" charset="-120"/>
              </a:rPr>
              <a:t>學年度全國學生舞蹈比賽全區決賽</a:t>
            </a:r>
            <a:r>
              <a:rPr lang="en-US" altLang="zh-TW" sz="3600" dirty="0" smtClean="0">
                <a:solidFill>
                  <a:srgbClr val="FF0000"/>
                </a:solidFill>
                <a:latin typeface="標楷體" pitchFamily="65" charset="-120"/>
                <a:ea typeface="標楷體" pitchFamily="65" charset="-120"/>
              </a:rPr>
              <a:t>〕</a:t>
            </a:r>
            <a:r>
              <a:rPr lang="zh-TW" altLang="en-US" sz="3600" dirty="0" smtClean="0">
                <a:solidFill>
                  <a:srgbClr val="FF0000"/>
                </a:solidFill>
                <a:latin typeface="標楷體" pitchFamily="65" charset="-120"/>
                <a:ea typeface="標楷體" pitchFamily="65" charset="-120"/>
              </a:rPr>
              <a:t>榮獲國中</a:t>
            </a:r>
            <a:r>
              <a:rPr lang="en-US" altLang="zh-TW" sz="3600" dirty="0" smtClean="0">
                <a:solidFill>
                  <a:srgbClr val="FF0000"/>
                </a:solidFill>
                <a:latin typeface="標楷體" pitchFamily="65" charset="-120"/>
                <a:ea typeface="標楷體" pitchFamily="65" charset="-120"/>
              </a:rPr>
              <a:t>B</a:t>
            </a:r>
            <a:r>
              <a:rPr lang="zh-TW" altLang="en-US" sz="3600" dirty="0" smtClean="0">
                <a:solidFill>
                  <a:srgbClr val="FF0000"/>
                </a:solidFill>
                <a:latin typeface="標楷體" pitchFamily="65" charset="-120"/>
                <a:ea typeface="標楷體" pitchFamily="65" charset="-120"/>
              </a:rPr>
              <a:t>團體乙組現代舞</a:t>
            </a:r>
            <a:r>
              <a:rPr lang="en-US" altLang="zh-TW" sz="3600" dirty="0" smtClean="0">
                <a:solidFill>
                  <a:srgbClr val="FF0000"/>
                </a:solidFill>
                <a:latin typeface="標楷體" pitchFamily="65" charset="-120"/>
                <a:ea typeface="標楷體" pitchFamily="65" charset="-120"/>
              </a:rPr>
              <a:t>【</a:t>
            </a:r>
            <a:r>
              <a:rPr lang="zh-TW" altLang="en-US" sz="3600" dirty="0" smtClean="0">
                <a:solidFill>
                  <a:srgbClr val="FF0000"/>
                </a:solidFill>
                <a:latin typeface="標楷體" pitchFamily="65" charset="-120"/>
                <a:ea typeface="標楷體" pitchFamily="65" charset="-120"/>
              </a:rPr>
              <a:t>優等</a:t>
            </a:r>
            <a:r>
              <a:rPr lang="en-US" altLang="zh-TW" sz="3600" dirty="0" smtClean="0">
                <a:solidFill>
                  <a:srgbClr val="FF0000"/>
                </a:solidFill>
                <a:latin typeface="標楷體" pitchFamily="65" charset="-120"/>
                <a:ea typeface="標楷體" pitchFamily="65" charset="-120"/>
              </a:rPr>
              <a:t>】 </a:t>
            </a:r>
            <a:r>
              <a:rPr lang="en-US" altLang="zh-TW" sz="1800" dirty="0" smtClean="0">
                <a:solidFill>
                  <a:srgbClr val="FF0000"/>
                </a:solidFill>
                <a:latin typeface="標楷體" pitchFamily="65" charset="-120"/>
                <a:ea typeface="標楷體" pitchFamily="65" charset="-120"/>
              </a:rPr>
              <a:t>1040323</a:t>
            </a:r>
            <a:endParaRPr lang="zh-TW" altLang="en-US" sz="3600"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107504" y="1412776"/>
            <a:ext cx="9036496" cy="5085184"/>
          </a:xfrm>
        </p:spPr>
        <p:txBody>
          <a:bodyPr>
            <a:normAutofit fontScale="25000" lnSpcReduction="20000"/>
          </a:bodyPr>
          <a:lstStyle/>
          <a:p>
            <a:r>
              <a:rPr lang="zh-TW" altLang="en-US" sz="9600" dirty="0" smtClean="0"/>
              <a:t>參加決賽團員名單如下：音控：</a:t>
            </a:r>
            <a:r>
              <a:rPr lang="en-US" altLang="zh-TW" sz="9600" dirty="0" smtClean="0"/>
              <a:t>82224</a:t>
            </a:r>
            <a:r>
              <a:rPr lang="zh-TW" altLang="en-US" sz="9600" dirty="0" smtClean="0"/>
              <a:t>程郁淇</a:t>
            </a:r>
            <a:br>
              <a:rPr lang="zh-TW" altLang="en-US" sz="9600" dirty="0" smtClean="0"/>
            </a:br>
            <a:r>
              <a:rPr lang="zh-TW" altLang="en-US" sz="9600" dirty="0" smtClean="0"/>
              <a:t>九年級</a:t>
            </a:r>
            <a:br>
              <a:rPr lang="zh-TW" altLang="en-US" sz="9600" dirty="0" smtClean="0"/>
            </a:br>
            <a:r>
              <a:rPr lang="en-US" altLang="zh-TW" sz="9600" dirty="0" smtClean="0"/>
              <a:t>90106</a:t>
            </a:r>
            <a:r>
              <a:rPr lang="zh-TW" altLang="en-US" sz="9600" dirty="0" smtClean="0"/>
              <a:t>莊明耀、</a:t>
            </a:r>
            <a:r>
              <a:rPr lang="en-US" altLang="zh-TW" sz="9600" dirty="0" smtClean="0"/>
              <a:t>90204</a:t>
            </a:r>
            <a:r>
              <a:rPr lang="zh-TW" altLang="en-US" sz="9600" dirty="0" smtClean="0"/>
              <a:t>林祐頡、</a:t>
            </a:r>
            <a:r>
              <a:rPr lang="en-US" altLang="zh-TW" sz="9600" dirty="0" smtClean="0"/>
              <a:t>90324</a:t>
            </a:r>
            <a:r>
              <a:rPr lang="zh-TW" altLang="en-US" sz="9600" dirty="0" smtClean="0"/>
              <a:t>林庭萱、</a:t>
            </a:r>
            <a:r>
              <a:rPr lang="en-US" altLang="zh-TW" sz="9600" dirty="0" smtClean="0"/>
              <a:t>91108</a:t>
            </a:r>
            <a:r>
              <a:rPr lang="zh-TW" altLang="en-US" sz="9600" dirty="0" smtClean="0"/>
              <a:t>張約伯、</a:t>
            </a:r>
            <a:r>
              <a:rPr lang="en-US" altLang="zh-TW" sz="9600" dirty="0" smtClean="0"/>
              <a:t>91112</a:t>
            </a:r>
            <a:r>
              <a:rPr lang="zh-TW" altLang="en-US" sz="9600" dirty="0" smtClean="0"/>
              <a:t>劉子誠、</a:t>
            </a:r>
            <a:r>
              <a:rPr lang="en-US" altLang="zh-TW" sz="9600" dirty="0" smtClean="0"/>
              <a:t>91801</a:t>
            </a:r>
            <a:r>
              <a:rPr lang="zh-TW" altLang="en-US" sz="9600" dirty="0" smtClean="0"/>
              <a:t>方偉丞、</a:t>
            </a:r>
            <a:r>
              <a:rPr lang="en-US" altLang="zh-TW" sz="9600" dirty="0" smtClean="0"/>
              <a:t>91920</a:t>
            </a:r>
            <a:r>
              <a:rPr lang="zh-TW" altLang="en-US" sz="9600" dirty="0" smtClean="0"/>
              <a:t>林芷瑄、</a:t>
            </a:r>
            <a:r>
              <a:rPr lang="en-US" altLang="zh-TW" sz="9600" dirty="0" smtClean="0"/>
              <a:t>92001</a:t>
            </a:r>
            <a:r>
              <a:rPr lang="zh-TW" altLang="en-US" sz="9600" dirty="0" smtClean="0"/>
              <a:t>王仁弘、</a:t>
            </a:r>
            <a:r>
              <a:rPr lang="en-US" altLang="zh-TW" sz="9600" dirty="0" smtClean="0"/>
              <a:t>92109</a:t>
            </a:r>
            <a:r>
              <a:rPr lang="zh-TW" altLang="en-US" sz="9600" dirty="0" smtClean="0"/>
              <a:t>張宸瑋、</a:t>
            </a:r>
            <a:r>
              <a:rPr lang="en-US" altLang="zh-TW" sz="9600" dirty="0" smtClean="0"/>
              <a:t>92312</a:t>
            </a:r>
            <a:r>
              <a:rPr lang="zh-TW" altLang="en-US" sz="9600" dirty="0" smtClean="0"/>
              <a:t>錢柏翰</a:t>
            </a:r>
            <a:br>
              <a:rPr lang="zh-TW" altLang="en-US" sz="9600" dirty="0" smtClean="0"/>
            </a:br>
            <a:r>
              <a:rPr lang="zh-TW" altLang="en-US" sz="9600" dirty="0" smtClean="0"/>
              <a:t>八年級</a:t>
            </a:r>
            <a:br>
              <a:rPr lang="zh-TW" altLang="en-US" sz="9600" dirty="0" smtClean="0"/>
            </a:br>
            <a:r>
              <a:rPr lang="en-US" altLang="zh-TW" sz="9600" dirty="0" smtClean="0"/>
              <a:t>81122</a:t>
            </a:r>
            <a:r>
              <a:rPr lang="zh-TW" altLang="en-US" sz="9600" dirty="0" smtClean="0"/>
              <a:t>曾亭毓、</a:t>
            </a:r>
            <a:r>
              <a:rPr lang="en-US" altLang="zh-TW" sz="9600" dirty="0" smtClean="0"/>
              <a:t>81314</a:t>
            </a:r>
            <a:r>
              <a:rPr lang="zh-TW" altLang="en-US" sz="9600" dirty="0" smtClean="0"/>
              <a:t>史菡葳、</a:t>
            </a:r>
            <a:r>
              <a:rPr lang="en-US" altLang="zh-TW" sz="9600" dirty="0" smtClean="0"/>
              <a:t>81514</a:t>
            </a:r>
            <a:r>
              <a:rPr lang="zh-TW" altLang="en-US" sz="9600" dirty="0" smtClean="0"/>
              <a:t>王潔、</a:t>
            </a:r>
            <a:r>
              <a:rPr lang="en-US" altLang="zh-TW" sz="9600" dirty="0" smtClean="0"/>
              <a:t>81626</a:t>
            </a:r>
            <a:r>
              <a:rPr lang="zh-TW" altLang="en-US" sz="9600" dirty="0" smtClean="0"/>
              <a:t>羅順平、</a:t>
            </a:r>
            <a:endParaRPr lang="en-US" altLang="zh-TW" sz="9600" dirty="0" smtClean="0"/>
          </a:p>
          <a:p>
            <a:pPr>
              <a:buNone/>
            </a:pPr>
            <a:r>
              <a:rPr lang="en-US" altLang="zh-TW" sz="9600" dirty="0" smtClean="0"/>
              <a:t>     82221</a:t>
            </a:r>
            <a:r>
              <a:rPr lang="zh-TW" altLang="en-US" sz="9600" dirty="0" smtClean="0"/>
              <a:t>張詠苡、</a:t>
            </a:r>
            <a:r>
              <a:rPr lang="en-US" altLang="zh-TW" sz="9600" dirty="0" smtClean="0"/>
              <a:t>82316</a:t>
            </a:r>
            <a:r>
              <a:rPr lang="zh-TW" altLang="en-US" sz="9600" dirty="0" smtClean="0"/>
              <a:t>阮永綺、</a:t>
            </a:r>
            <a:r>
              <a:rPr lang="en-US" altLang="zh-TW" sz="9600" dirty="0" smtClean="0"/>
              <a:t>82409</a:t>
            </a:r>
            <a:r>
              <a:rPr lang="zh-TW" altLang="en-US" sz="9600" dirty="0" smtClean="0"/>
              <a:t>黃至璿</a:t>
            </a:r>
            <a:br>
              <a:rPr lang="zh-TW" altLang="en-US" sz="9600" dirty="0" smtClean="0"/>
            </a:br>
            <a:r>
              <a:rPr lang="zh-TW" altLang="en-US" sz="9600" dirty="0" smtClean="0"/>
              <a:t>七年級</a:t>
            </a:r>
            <a:br>
              <a:rPr lang="zh-TW" altLang="en-US" sz="9600" dirty="0" smtClean="0"/>
            </a:br>
            <a:r>
              <a:rPr lang="en-US" altLang="zh-TW" sz="9600" dirty="0" smtClean="0"/>
              <a:t>70110</a:t>
            </a:r>
            <a:r>
              <a:rPr lang="zh-TW" altLang="en-US" sz="9600" dirty="0" smtClean="0"/>
              <a:t>彭泳霖、</a:t>
            </a:r>
            <a:r>
              <a:rPr lang="en-US" altLang="zh-TW" sz="9600" dirty="0" smtClean="0"/>
              <a:t>70202</a:t>
            </a:r>
            <a:r>
              <a:rPr lang="zh-TW" altLang="en-US" sz="9600" dirty="0" smtClean="0"/>
              <a:t>王潔謀、</a:t>
            </a:r>
            <a:r>
              <a:rPr lang="en-US" altLang="zh-TW" sz="9600" dirty="0" smtClean="0"/>
              <a:t>70225</a:t>
            </a:r>
            <a:r>
              <a:rPr lang="zh-TW" altLang="en-US" sz="9600" dirty="0" smtClean="0"/>
              <a:t>楊子郁、</a:t>
            </a:r>
            <a:r>
              <a:rPr lang="en-US" altLang="zh-TW" sz="9600" dirty="0" smtClean="0"/>
              <a:t>70516</a:t>
            </a:r>
            <a:r>
              <a:rPr lang="zh-TW" altLang="en-US" sz="9600" dirty="0" smtClean="0"/>
              <a:t>何玗靜、</a:t>
            </a:r>
            <a:r>
              <a:rPr lang="en-US" altLang="zh-TW" sz="9600" dirty="0" smtClean="0"/>
              <a:t>70727</a:t>
            </a:r>
            <a:r>
              <a:rPr lang="zh-TW" altLang="en-US" sz="9600" dirty="0" smtClean="0"/>
              <a:t>蔣帆柔、</a:t>
            </a:r>
            <a:r>
              <a:rPr lang="en-US" altLang="zh-TW" sz="9600" dirty="0" smtClean="0"/>
              <a:t>71016</a:t>
            </a:r>
            <a:r>
              <a:rPr lang="zh-TW" altLang="en-US" sz="9600" dirty="0" smtClean="0"/>
              <a:t>何采芝、</a:t>
            </a:r>
            <a:r>
              <a:rPr lang="en-US" altLang="zh-TW" sz="9600" dirty="0" smtClean="0"/>
              <a:t>71107</a:t>
            </a:r>
            <a:r>
              <a:rPr lang="zh-TW" altLang="en-US" sz="9600" dirty="0" smtClean="0"/>
              <a:t>林耀新、</a:t>
            </a:r>
            <a:r>
              <a:rPr lang="en-US" altLang="zh-TW" sz="9600" dirty="0" smtClean="0"/>
              <a:t>71609</a:t>
            </a:r>
            <a:r>
              <a:rPr lang="zh-TW" altLang="en-US" sz="9600" dirty="0" smtClean="0"/>
              <a:t>張約拿、</a:t>
            </a:r>
            <a:r>
              <a:rPr lang="en-US" altLang="zh-TW" sz="9600" dirty="0" smtClean="0"/>
              <a:t>71905</a:t>
            </a:r>
            <a:r>
              <a:rPr lang="zh-TW" altLang="en-US" sz="9600" dirty="0" smtClean="0"/>
              <a:t>張喬伊</a:t>
            </a:r>
            <a:endParaRPr lang="en-US" altLang="zh-TW" sz="9600" dirty="0" smtClean="0"/>
          </a:p>
          <a:p>
            <a:r>
              <a:rPr lang="zh-TW" altLang="en-US" sz="9600" dirty="0" smtClean="0"/>
              <a:t>感謝卓子文、蘇舜賢兩位老師辛苦的排練及指導</a:t>
            </a:r>
            <a:endParaRPr lang="en-US" altLang="zh-TW" sz="9600" dirty="0" smtClean="0"/>
          </a:p>
          <a:p>
            <a:r>
              <a:rPr lang="zh-TW" altLang="en-US" sz="9600" dirty="0" smtClean="0"/>
              <a:t>感謝學務處、參賽團員的班導師及家長全力配合與支持及三位優秀校友張綺仁老師、呂芸瑋學姊、盧彥霖學姊協助場邊技術指導、化妝及幕後工作</a:t>
            </a:r>
            <a:endParaRPr lang="en-US" altLang="zh-TW" sz="9600" dirty="0" smtClean="0"/>
          </a:p>
          <a:p>
            <a:r>
              <a:rPr lang="zh-TW" altLang="en-US" sz="9600" dirty="0" smtClean="0"/>
              <a:t>特別感謝復興國中家長會周思佳副會長的鼎力相助。</a:t>
            </a:r>
            <a:r>
              <a:rPr lang="zh-TW" altLang="en-US" dirty="0" smtClean="0"/>
              <a:t/>
            </a:r>
            <a:br>
              <a:rPr lang="zh-TW" altLang="en-US" dirty="0" smtClean="0"/>
            </a:br>
            <a:r>
              <a:rPr lang="zh-TW" altLang="en-US" dirty="0" smtClean="0"/>
              <a:t/>
            </a:r>
            <a:br>
              <a:rPr lang="zh-TW" altLang="en-US" dirty="0" smtClean="0"/>
            </a:br>
            <a:r>
              <a:rPr lang="zh-TW" altLang="en-US" dirty="0" smtClean="0"/>
              <a:t/>
            </a:r>
            <a:br>
              <a:rPr lang="zh-TW" altLang="en-US" dirty="0" smtClean="0"/>
            </a:br>
            <a:r>
              <a:rPr lang="zh-TW" altLang="en-US" dirty="0" smtClean="0"/>
              <a:t/>
            </a:r>
            <a:br>
              <a:rPr lang="zh-TW" altLang="en-US" dirty="0" smtClean="0"/>
            </a:br>
            <a:endParaRPr lang="zh-TW" altLang="en-US" dirty="0"/>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5511</TotalTime>
  <Words>4058</Words>
  <Application>Microsoft Office PowerPoint</Application>
  <PresentationFormat>如螢幕大小 (4:3)</PresentationFormat>
  <Paragraphs>1192</Paragraphs>
  <Slides>84</Slides>
  <Notes>0</Notes>
  <HiddenSlides>0</HiddenSlides>
  <MMClips>0</MMClips>
  <ScaleCrop>false</ScaleCrop>
  <HeadingPairs>
    <vt:vector size="4" baseType="variant">
      <vt:variant>
        <vt:lpstr>佈景主題</vt:lpstr>
      </vt:variant>
      <vt:variant>
        <vt:i4>1</vt:i4>
      </vt:variant>
      <vt:variant>
        <vt:lpstr>投影片標題</vt:lpstr>
      </vt:variant>
      <vt:variant>
        <vt:i4>84</vt:i4>
      </vt:variant>
    </vt:vector>
  </HeadingPairs>
  <TitlesOfParts>
    <vt:vector size="85" baseType="lpstr">
      <vt:lpstr>Office 佈景主題</vt:lpstr>
      <vt:lpstr>104榮譽榜 </vt:lpstr>
      <vt:lpstr>104年宜蘭縣中小學運動會捷報1</vt:lpstr>
      <vt:lpstr>104年宜蘭縣中小學運動會捷報2</vt:lpstr>
      <vt:lpstr>104年宜蘭縣中小學運動會捷報3</vt:lpstr>
      <vt:lpstr>投影片 5</vt:lpstr>
      <vt:lpstr>104年宜蘭縣中小學運動會破紀錄獎金資料彙整表</vt:lpstr>
      <vt:lpstr>104年全國中等學校運動會1040430-0507　</vt:lpstr>
      <vt:lpstr>第八屆聯合盃全國作文大賽宜蘭區初賽成績</vt:lpstr>
      <vt:lpstr>103學年度全國學生舞蹈比賽全區決賽〕榮獲國中B團體乙組現代舞【優等】 1040323</vt:lpstr>
      <vt:lpstr>103學年度全國學生音樂比賽團體組</vt:lpstr>
      <vt:lpstr>103學年度全國學生音樂比賽個人組</vt:lpstr>
      <vt:lpstr>有效教學深耕推廣計畫優良教案徵選1040401</vt:lpstr>
      <vt:lpstr>104年十二年國民基本教育有效教學深耕推廣計畫優良教案徵選</vt:lpstr>
      <vt:lpstr>十二年國民基本教育校園手機創意貼圖設計徵選比賽1040401</vt:lpstr>
      <vt:lpstr>十二年國教校園手機創意貼圖設計徵選比賽 恭賀本校710何采芝同學【榮獲優等】 </vt:lpstr>
      <vt:lpstr>教育部103學年度中等學校足球聯賽1040331</vt:lpstr>
      <vt:lpstr>104年宜蘭縣中小學籃球錦標賽1030431</vt:lpstr>
      <vt:lpstr>狂賀!張倩茹老師榮獲103學年度全國技藝教育績優人員</vt:lpstr>
      <vt:lpstr>宜蘭縣第六屆國民中小學創意教學Scratch應用競賽1040415</vt:lpstr>
      <vt:lpstr>宜蘭縣103學年度國中技藝教育課程技藝競賽1040416</vt:lpstr>
      <vt:lpstr>宜蘭縣103學年度English Easy Go比賽1040418</vt:lpstr>
      <vt:lpstr>宜蘭縣103學年度English Easy Go比賽1040418</vt:lpstr>
      <vt:lpstr>宜蘭縣103學年度English Easy Go比賽</vt:lpstr>
      <vt:lpstr>賀!! 104年宜蘭縣技藝競賽 食品職群 成績1040418</vt:lpstr>
      <vt:lpstr>104年宜蘭縣中小學溜冰錦標賽艧</vt:lpstr>
      <vt:lpstr>宜蘭縣104年度國民中小學科學展覽會比賽1040425</vt:lpstr>
      <vt:lpstr>「第十四屆蘭陽少年文學獎」比賽1040501</vt:lpstr>
      <vt:lpstr>104年宜蘭縣全民國防教育學藝競賽成績優異1040511</vt:lpstr>
      <vt:lpstr>104年宜蘭縣全民國防教育學藝競賽成績優異</vt:lpstr>
      <vt:lpstr>104年宜蘭縣全民國防教育學藝競賽成績優異</vt:lpstr>
      <vt:lpstr>104年宜中體育班招收30名新生，學校體育重點項目專長學生(田徑、足球、籃球)計有12名錄取。1040512　</vt:lpstr>
      <vt:lpstr>賀!宜蘭縣104年國民體能競賽成績表現優異1040525</vt:lpstr>
      <vt:lpstr>第14屆蘭陽少年文學獎頒獎典禮 於6/28(周日) 舉行 本校表現優異</vt:lpstr>
      <vt:lpstr>投影片 34</vt:lpstr>
      <vt:lpstr>宜蘭縣104 年度防災書籤設計比賽</vt:lpstr>
      <vt:lpstr>104年度宜蘭縣家庭教育課程及活動教案優選作品名單</vt:lpstr>
      <vt:lpstr>賀 簡星東老師榮獲教育部104年度生命教育績優人員獎  </vt:lpstr>
      <vt:lpstr>賀！</vt:lpstr>
      <vt:lpstr>投影片 39</vt:lpstr>
      <vt:lpstr>賀2015文化盃音樂大賽得獎</vt:lpstr>
      <vt:lpstr>羅東文宗社結合孔子誕辰舉辦104年書法.作文.繪畫比賽</vt:lpstr>
      <vt:lpstr>宜蘭縣政府地方稅務局為推廣學校租稅教育，舉辦國中、小學生認識租稅書法比賽9/17</vt:lpstr>
      <vt:lpstr>賀 本校榮獲宜蘭縣103學年度 健康促進學校考評〝優等獎〞</vt:lpstr>
      <vt:lpstr>104學年度宜蘭縣語文競賽成績</vt:lpstr>
      <vt:lpstr>104學年度宜蘭縣語文競賽成績</vt:lpstr>
      <vt:lpstr>投影片 46</vt:lpstr>
      <vt:lpstr>2015年「為宜蘭女孩梳妝打扮」 圖文並茂甄選活動得獎名單</vt:lpstr>
      <vt:lpstr>恭喜本校教師榮獲104年度國民中小學優良紙筆評量一項特優,四項優等</vt:lpstr>
      <vt:lpstr>104年宜蘭縣中小學游泳錦標賽成績</vt:lpstr>
      <vt:lpstr>投影片 50</vt:lpstr>
      <vt:lpstr>宜蘭縣政府「廉政大使形象設計徵選活動」比賽</vt:lpstr>
      <vt:lpstr>租稅九宮格大挑戰</vt:lpstr>
      <vt:lpstr>賀!本校榮獲104年度全國輔導中輟學生有功學校團隊。</vt:lpstr>
      <vt:lpstr>宜蘭縣104學年度美術比賽結果</vt:lpstr>
      <vt:lpstr>104年幸福宜蘭環保知識王挑戰賽</vt:lpstr>
      <vt:lpstr>104年宜蘭縣中小學游泳錦標賽成績!　</vt:lpstr>
      <vt:lpstr>104年宜蘭縣中小學游泳錦標賽成績!　</vt:lpstr>
      <vt:lpstr>宜蘭縣104學年度國民中小學小鐵人錦標賽</vt:lpstr>
      <vt:lpstr>宜蘭縣社會處舉辦為宜蘭女孩梳妝打扮圖文並茂競賽</vt:lpstr>
      <vt:lpstr>賀 本校榮獲宜蘭縣103學年度健康促進學校考評〝優等獎〞</vt:lpstr>
      <vt:lpstr>恭喜本校教師榮獲104年度國民中小學優良紙筆評量一項特優,四項優等</vt:lpstr>
      <vt:lpstr>第九屆聯合盃全國作文比賽宜蘭區初賽本校學生得獎名單　</vt:lpstr>
      <vt:lpstr>宜蘭縣國民中小學參加宜蘭縣第八屆青少年發明展 復興國中進入複審作品</vt:lpstr>
      <vt:lpstr>    104年宜蘭縣中小學田徑錦標賽  日期：104.11.12~14   國女田 徑總錦標冠軍 6金7銀5銅 </vt:lpstr>
      <vt:lpstr>投影片 65</vt:lpstr>
      <vt:lpstr>第九屆蘭陽盃數學大賽</vt:lpstr>
      <vt:lpstr>104年全國中正盃柔道錦標賽</vt:lpstr>
      <vt:lpstr>104學年度宜蘭縣舞蹈比賽</vt:lpstr>
      <vt:lpstr>104學年宜蘭縣跆拳錦標賽</vt:lpstr>
      <vt:lpstr>104/11/18</vt:lpstr>
      <vt:lpstr>宜蘭縣104學年度音樂比賽，各項個人比賽成績優異大放異彩！</vt:lpstr>
      <vt:lpstr>投影片 72</vt:lpstr>
      <vt:lpstr>投影片 73</vt:lpstr>
      <vt:lpstr>恭喜復興國中參加宜蘭縣104學年度音樂比賽，各項團體比賽成績優異</vt:lpstr>
      <vt:lpstr>104學年度宜蘭縣學生創意戲劇比賽1041128</vt:lpstr>
      <vt:lpstr>104學年度宜蘭縣學生創意戲劇比賽國中組舞台劇類榮獲特優 復興國中參賽名單 </vt:lpstr>
      <vt:lpstr> 2 015宜蘭縣第八屆青少年發明展104/11/28</vt:lpstr>
      <vt:lpstr>2 015宜蘭縣第八屆青少年發明展104/11/28</vt:lpstr>
      <vt:lpstr>澎湖縣第18屆菊島文學獎青少年組(國.高中合組)1041201</vt:lpstr>
      <vt:lpstr>宜蘭縣104年度友善校園學生事務與輔導工作 績優學校(13所)1041221 </vt:lpstr>
      <vt:lpstr>宜蘭縣104年度辦理關懷中輟學生業務績優行政人員(3人)1041221 </vt:lpstr>
      <vt:lpstr>宜蘭縣104年度國中組輔導人員類績優人員(4人)1041221 </vt:lpstr>
      <vt:lpstr>投影片 83</vt:lpstr>
      <vt:lpstr>本校學生參加第九屆聯合盃全國作文比賽總決賽，成績亮眼</vt:lpstr>
    </vt:vector>
  </TitlesOfParts>
  <Company>User/LanYang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104榮譽榜 </dc:title>
  <dc:creator>Windows 使用者</dc:creator>
  <cp:lastModifiedBy>Windows 使用者</cp:lastModifiedBy>
  <cp:revision>70</cp:revision>
  <dcterms:created xsi:type="dcterms:W3CDTF">2015-03-11T01:42:04Z</dcterms:created>
  <dcterms:modified xsi:type="dcterms:W3CDTF">2016-04-15T09:42:48Z</dcterms:modified>
</cp:coreProperties>
</file>