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369" r:id="rId3"/>
    <p:sldId id="370" r:id="rId4"/>
    <p:sldId id="371" r:id="rId5"/>
    <p:sldId id="372" r:id="rId6"/>
    <p:sldId id="373" r:id="rId7"/>
    <p:sldId id="374" r:id="rId8"/>
    <p:sldId id="375" r:id="rId9"/>
    <p:sldId id="376" r:id="rId10"/>
    <p:sldId id="377" r:id="rId11"/>
    <p:sldId id="378" r:id="rId12"/>
    <p:sldId id="379" r:id="rId13"/>
    <p:sldId id="380" r:id="rId14"/>
    <p:sldId id="381" r:id="rId15"/>
    <p:sldId id="382" r:id="rId16"/>
    <p:sldId id="383" r:id="rId17"/>
    <p:sldId id="384" r:id="rId18"/>
    <p:sldId id="385" r:id="rId19"/>
    <p:sldId id="386" r:id="rId20"/>
    <p:sldId id="387" r:id="rId21"/>
    <p:sldId id="388" r:id="rId22"/>
    <p:sldId id="390" r:id="rId23"/>
    <p:sldId id="391" r:id="rId24"/>
    <p:sldId id="392" r:id="rId25"/>
    <p:sldId id="393" r:id="rId26"/>
    <p:sldId id="394" r:id="rId27"/>
    <p:sldId id="395" r:id="rId28"/>
    <p:sldId id="396" r:id="rId29"/>
    <p:sldId id="397" r:id="rId30"/>
    <p:sldId id="399" r:id="rId31"/>
    <p:sldId id="398" r:id="rId3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E7A59-8DBB-40D3-90E7-8D8DA8365AC9}" type="datetimeFigureOut">
              <a:rPr lang="zh-TW" altLang="en-US" smtClean="0"/>
              <a:pPr/>
              <a:t>2018/4/29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C0296-DC8D-4A33-8F80-D624D1143C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85BF-A63C-43FD-93DD-05BC07A38BA6}" type="datetimeFigureOut">
              <a:rPr lang="zh-TW" altLang="en-US" smtClean="0"/>
              <a:pPr/>
              <a:t>2018/4/29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1A9D-19E2-480C-8942-E9BB369E39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85BF-A63C-43FD-93DD-05BC07A38BA6}" type="datetimeFigureOut">
              <a:rPr lang="zh-TW" altLang="en-US" smtClean="0"/>
              <a:pPr/>
              <a:t>2018/4/29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1A9D-19E2-480C-8942-E9BB369E39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85BF-A63C-43FD-93DD-05BC07A38BA6}" type="datetimeFigureOut">
              <a:rPr lang="zh-TW" altLang="en-US" smtClean="0"/>
              <a:pPr/>
              <a:t>2018/4/29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1A9D-19E2-480C-8942-E9BB369E39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85BF-A63C-43FD-93DD-05BC07A38BA6}" type="datetimeFigureOut">
              <a:rPr lang="zh-TW" altLang="en-US" smtClean="0"/>
              <a:pPr/>
              <a:t>2018/4/29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1A9D-19E2-480C-8942-E9BB369E39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85BF-A63C-43FD-93DD-05BC07A38BA6}" type="datetimeFigureOut">
              <a:rPr lang="zh-TW" altLang="en-US" smtClean="0"/>
              <a:pPr/>
              <a:t>2018/4/29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1A9D-19E2-480C-8942-E9BB369E39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85BF-A63C-43FD-93DD-05BC07A38BA6}" type="datetimeFigureOut">
              <a:rPr lang="zh-TW" altLang="en-US" smtClean="0"/>
              <a:pPr/>
              <a:t>2018/4/29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1A9D-19E2-480C-8942-E9BB369E39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85BF-A63C-43FD-93DD-05BC07A38BA6}" type="datetimeFigureOut">
              <a:rPr lang="zh-TW" altLang="en-US" smtClean="0"/>
              <a:pPr/>
              <a:t>2018/4/29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1A9D-19E2-480C-8942-E9BB369E39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85BF-A63C-43FD-93DD-05BC07A38BA6}" type="datetimeFigureOut">
              <a:rPr lang="zh-TW" altLang="en-US" smtClean="0"/>
              <a:pPr/>
              <a:t>2018/4/29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1A9D-19E2-480C-8942-E9BB369E39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85BF-A63C-43FD-93DD-05BC07A38BA6}" type="datetimeFigureOut">
              <a:rPr lang="zh-TW" altLang="en-US" smtClean="0"/>
              <a:pPr/>
              <a:t>2018/4/29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1A9D-19E2-480C-8942-E9BB369E39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85BF-A63C-43FD-93DD-05BC07A38BA6}" type="datetimeFigureOut">
              <a:rPr lang="zh-TW" altLang="en-US" smtClean="0"/>
              <a:pPr/>
              <a:t>2018/4/29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1A9D-19E2-480C-8942-E9BB369E39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85BF-A63C-43FD-93DD-05BC07A38BA6}" type="datetimeFigureOut">
              <a:rPr lang="zh-TW" altLang="en-US" smtClean="0"/>
              <a:pPr/>
              <a:t>2018/4/29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1A9D-19E2-480C-8942-E9BB369E39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C85BF-A63C-43FD-93DD-05BC07A38BA6}" type="datetimeFigureOut">
              <a:rPr lang="zh-TW" altLang="en-US" smtClean="0"/>
              <a:pPr/>
              <a:t>2018/4/29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F1A9D-19E2-480C-8942-E9BB369E39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5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107</a:t>
            </a:r>
            <a:r>
              <a:rPr lang="zh-TW" altLang="en-US" dirty="0" smtClean="0"/>
              <a:t>榮譽榜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107</a:t>
            </a:r>
            <a:r>
              <a:rPr lang="zh-TW" altLang="en-US" dirty="0" smtClean="0"/>
              <a:t>年</a:t>
            </a:r>
            <a:r>
              <a:rPr lang="en-US" altLang="zh-TW" dirty="0" smtClean="0"/>
              <a:t>2</a:t>
            </a:r>
            <a:r>
              <a:rPr lang="zh-TW" altLang="en-US" dirty="0" smtClean="0"/>
              <a:t>月</a:t>
            </a:r>
            <a:r>
              <a:rPr lang="en-US" altLang="zh-TW" dirty="0" smtClean="0"/>
              <a:t>-108</a:t>
            </a:r>
            <a:r>
              <a:rPr lang="zh-TW" altLang="en-US" dirty="0" smtClean="0"/>
              <a:t>年</a:t>
            </a:r>
            <a:r>
              <a:rPr lang="en-US" altLang="zh-TW" dirty="0" smtClean="0"/>
              <a:t>01</a:t>
            </a:r>
            <a:r>
              <a:rPr lang="zh-TW" altLang="en-US" dirty="0" smtClean="0"/>
              <a:t>月</a:t>
            </a:r>
            <a:endParaRPr lang="en-US" altLang="zh-TW" dirty="0" smtClean="0"/>
          </a:p>
          <a:p>
            <a:r>
              <a:rPr lang="zh-TW" altLang="en-US" dirty="0" smtClean="0"/>
              <a:t>感謝指導老師及義務協助的家長老師</a:t>
            </a:r>
            <a:endParaRPr lang="en-US" altLang="zh-TW" dirty="0" smtClean="0"/>
          </a:p>
          <a:p>
            <a:r>
              <a:rPr lang="zh-TW" altLang="en-US" dirty="0" smtClean="0"/>
              <a:t>這是全體教職員工和家長共同努力的成果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賀</a:t>
            </a:r>
            <a:r>
              <a:rPr lang="en-US" altLang="zh-TW" dirty="0" smtClean="0"/>
              <a:t>!</a:t>
            </a:r>
            <a:r>
              <a:rPr lang="zh-TW" altLang="en-US" dirty="0" smtClean="0"/>
              <a:t>本校</a:t>
            </a:r>
            <a:r>
              <a:rPr lang="zh-TW" altLang="en-US" dirty="0" smtClean="0">
                <a:solidFill>
                  <a:srgbClr val="FF0000"/>
                </a:solidFill>
              </a:rPr>
              <a:t>網球專長學生</a:t>
            </a:r>
            <a:r>
              <a:rPr lang="zh-TW" altLang="en-US" dirty="0" smtClean="0"/>
              <a:t>參賽</a:t>
            </a:r>
            <a:r>
              <a:rPr lang="en-US" altLang="zh-TW" dirty="0" smtClean="0"/>
              <a:t>106</a:t>
            </a:r>
            <a:r>
              <a:rPr lang="zh-TW" altLang="en-US" dirty="0" smtClean="0"/>
              <a:t>學年度宜蘭縣中小學運動會</a:t>
            </a:r>
            <a:r>
              <a:rPr lang="en-US" altLang="zh-TW" dirty="0" smtClean="0"/>
              <a:t>-</a:t>
            </a:r>
            <a:r>
              <a:rPr lang="zh-TW" altLang="en-US" dirty="0" smtClean="0"/>
              <a:t>網球比賽獲得佳績</a:t>
            </a:r>
            <a:r>
              <a:rPr lang="en-US" altLang="zh-TW" dirty="0" smtClean="0"/>
              <a:t>!1070323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r>
              <a:rPr lang="en-US" altLang="zh-TW" dirty="0" smtClean="0"/>
              <a:t>706 </a:t>
            </a:r>
            <a:r>
              <a:rPr lang="zh-TW" altLang="en-US" dirty="0" smtClean="0"/>
              <a:t>謝心諾 國男單打第一名</a:t>
            </a:r>
            <a:br>
              <a:rPr lang="zh-TW" altLang="en-US" dirty="0" smtClean="0"/>
            </a:br>
            <a:r>
              <a:rPr lang="en-US" altLang="zh-TW" dirty="0" smtClean="0"/>
              <a:t>904 </a:t>
            </a:r>
            <a:r>
              <a:rPr lang="zh-TW" altLang="en-US" dirty="0" smtClean="0"/>
              <a:t>游邦傑 國男單打第三名</a:t>
            </a:r>
            <a:br>
              <a:rPr lang="zh-TW" altLang="en-US" dirty="0" smtClean="0"/>
            </a:br>
            <a:r>
              <a:rPr lang="en-US" altLang="zh-TW" dirty="0" smtClean="0"/>
              <a:t>919 </a:t>
            </a:r>
            <a:r>
              <a:rPr lang="zh-TW" altLang="en-US" dirty="0" smtClean="0"/>
              <a:t>林玟妤 國女單打第三名</a:t>
            </a:r>
            <a:br>
              <a:rPr lang="zh-TW" altLang="en-US" dirty="0" smtClean="0"/>
            </a:br>
            <a:r>
              <a:rPr lang="en-US" altLang="zh-TW" dirty="0" smtClean="0"/>
              <a:t>706 </a:t>
            </a:r>
            <a:r>
              <a:rPr lang="zh-TW" altLang="en-US" dirty="0" smtClean="0"/>
              <a:t>謝心諾 國男雙打第一名</a:t>
            </a:r>
            <a:br>
              <a:rPr lang="zh-TW" altLang="en-US" dirty="0" smtClean="0"/>
            </a:br>
            <a:r>
              <a:rPr lang="en-US" altLang="zh-TW" dirty="0" smtClean="0"/>
              <a:t>707 </a:t>
            </a:r>
            <a:r>
              <a:rPr lang="zh-TW" altLang="en-US" smtClean="0"/>
              <a:t>蘇    桓 </a:t>
            </a:r>
            <a:r>
              <a:rPr lang="zh-TW" altLang="en-US" dirty="0" smtClean="0"/>
              <a:t>國男雙打第一名</a:t>
            </a:r>
            <a:br>
              <a:rPr lang="zh-TW" altLang="en-US" dirty="0" smtClean="0"/>
            </a:br>
            <a:r>
              <a:rPr lang="en-US" altLang="zh-TW" dirty="0" smtClean="0"/>
              <a:t>707 </a:t>
            </a:r>
            <a:r>
              <a:rPr lang="zh-TW" altLang="en-US" dirty="0" smtClean="0"/>
              <a:t>林岳廷 國男雙打第二名</a:t>
            </a:r>
            <a:br>
              <a:rPr lang="zh-TW" altLang="en-US" dirty="0" smtClean="0"/>
            </a:br>
            <a:r>
              <a:rPr lang="en-US" altLang="zh-TW" dirty="0" smtClean="0"/>
              <a:t>706 </a:t>
            </a:r>
            <a:r>
              <a:rPr lang="zh-TW" altLang="en-US" dirty="0" smtClean="0"/>
              <a:t>黃識桓 國男雙打第二名</a:t>
            </a:r>
            <a:br>
              <a:rPr lang="zh-TW" altLang="en-US" dirty="0" smtClean="0"/>
            </a:br>
            <a:r>
              <a:rPr lang="en-US" altLang="zh-TW" dirty="0" smtClean="0"/>
              <a:t>904 </a:t>
            </a:r>
            <a:r>
              <a:rPr lang="zh-TW" altLang="en-US" dirty="0" smtClean="0"/>
              <a:t>游邦傑 混雙第三名</a:t>
            </a:r>
            <a:br>
              <a:rPr lang="zh-TW" altLang="en-US" dirty="0" smtClean="0"/>
            </a:br>
            <a:r>
              <a:rPr lang="en-US" altLang="zh-TW" dirty="0" smtClean="0"/>
              <a:t>919 </a:t>
            </a:r>
            <a:r>
              <a:rPr lang="zh-TW" altLang="en-US" dirty="0" smtClean="0"/>
              <a:t>林玟妤 混雙第三名</a:t>
            </a:r>
            <a:endParaRPr lang="zh-TW" altLang="en-US" dirty="0"/>
          </a:p>
        </p:txBody>
      </p:sp>
    </p:spTree>
  </p:cSld>
  <p:clrMapOvr>
    <a:masterClrMapping/>
  </p:clrMapOvr>
  <p:transition advClick="0" advTm="5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全國學生舞蹈比賽，榮獲團體乙組古典舞特優及丙組古典舞優等。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124744"/>
            <a:ext cx="9036496" cy="4713387"/>
          </a:xfrm>
        </p:spPr>
        <p:txBody>
          <a:bodyPr>
            <a:noAutofit/>
          </a:bodyPr>
          <a:lstStyle/>
          <a:p>
            <a:r>
              <a:rPr lang="en-US" altLang="zh-TW" sz="1200" dirty="0" smtClean="0"/>
              <a:t>《</a:t>
            </a:r>
            <a:r>
              <a:rPr lang="zh-TW" altLang="en-US" sz="1400" dirty="0" smtClean="0"/>
              <a:t>戰鼓揚翎武雲飛</a:t>
            </a:r>
            <a:r>
              <a:rPr lang="en-US" altLang="zh-TW" sz="1400" dirty="0" smtClean="0"/>
              <a:t>》</a:t>
            </a:r>
            <a:r>
              <a:rPr lang="zh-TW" altLang="en-US" sz="1400" dirty="0" smtClean="0"/>
              <a:t>國中</a:t>
            </a:r>
            <a:r>
              <a:rPr lang="en-US" altLang="zh-TW" sz="1400" dirty="0" smtClean="0"/>
              <a:t>B</a:t>
            </a:r>
            <a:r>
              <a:rPr lang="zh-TW" altLang="en-US" sz="1400" dirty="0" smtClean="0"/>
              <a:t>團體乙組古典舞「特優」。</a:t>
            </a:r>
            <a:br>
              <a:rPr lang="zh-TW" altLang="en-US" sz="1400" dirty="0" smtClean="0"/>
            </a:br>
            <a:r>
              <a:rPr lang="zh-TW" altLang="en-US" sz="1400" dirty="0" smtClean="0"/>
              <a:t>編舞：蔡銘元老師。</a:t>
            </a:r>
            <a:br>
              <a:rPr lang="zh-TW" altLang="en-US" sz="1400" dirty="0" smtClean="0"/>
            </a:br>
            <a:r>
              <a:rPr lang="zh-TW" altLang="en-US" sz="1400" dirty="0" smtClean="0"/>
              <a:t>排練指導：陳亮云老師、卓子文老師、張綺仁老師。</a:t>
            </a:r>
            <a:br>
              <a:rPr lang="zh-TW" altLang="en-US" sz="1400" dirty="0" smtClean="0"/>
            </a:br>
            <a:r>
              <a:rPr lang="en-US" altLang="zh-TW" sz="1400" dirty="0" smtClean="0"/>
              <a:t>《</a:t>
            </a:r>
            <a:r>
              <a:rPr lang="zh-TW" altLang="en-US" sz="1400" dirty="0" smtClean="0"/>
              <a:t>銅雀舞踏</a:t>
            </a:r>
            <a:r>
              <a:rPr lang="en-US" altLang="zh-TW" sz="1400" dirty="0" smtClean="0"/>
              <a:t>》</a:t>
            </a:r>
            <a:r>
              <a:rPr lang="zh-TW" altLang="en-US" sz="1400" dirty="0" smtClean="0"/>
              <a:t>國中</a:t>
            </a:r>
            <a:r>
              <a:rPr lang="en-US" altLang="zh-TW" sz="1400" dirty="0" smtClean="0"/>
              <a:t>B</a:t>
            </a:r>
            <a:r>
              <a:rPr lang="zh-TW" altLang="en-US" sz="1400" dirty="0" smtClean="0"/>
              <a:t>團體丙組古典舞「優等」。</a:t>
            </a:r>
            <a:br>
              <a:rPr lang="zh-TW" altLang="en-US" sz="1400" dirty="0" smtClean="0"/>
            </a:br>
            <a:r>
              <a:rPr lang="zh-TW" altLang="en-US" sz="1400" dirty="0" smtClean="0"/>
              <a:t>編舞：楊琳琳老師。</a:t>
            </a:r>
            <a:br>
              <a:rPr lang="zh-TW" altLang="en-US" sz="1400" dirty="0" smtClean="0"/>
            </a:br>
            <a:r>
              <a:rPr lang="zh-TW" altLang="en-US" sz="1400" dirty="0" smtClean="0"/>
              <a:t>排練指導：卓子文老師、張綺仁老師。</a:t>
            </a:r>
            <a:br>
              <a:rPr lang="zh-TW" altLang="en-US" sz="1400" dirty="0" smtClean="0"/>
            </a:br>
            <a:r>
              <a:rPr lang="zh-TW" altLang="en-US" sz="1400" dirty="0" smtClean="0"/>
              <a:t>感謝舞蹈隊家長、導師及學校行政單位的支持。在編舞老師悉心指導下，舞蹈隊孩子們憑藉著對舞蹈的熱情和興趣，不斷練習，一路挺進全國賽，為孩子們忙碌的國中生涯帶來意外驚喜，也給了喜愛舞蹈的學生最大的肯定與鼓勵。</a:t>
            </a:r>
            <a:br>
              <a:rPr lang="zh-TW" altLang="en-US" sz="1400" dirty="0" smtClean="0"/>
            </a:br>
            <a:r>
              <a:rPr lang="zh-TW" altLang="en-US" sz="1400" dirty="0" smtClean="0"/>
              <a:t>特別感謝：</a:t>
            </a:r>
            <a:br>
              <a:rPr lang="zh-TW" altLang="en-US" sz="1400" dirty="0" smtClean="0"/>
            </a:br>
            <a:r>
              <a:rPr lang="zh-TW" altLang="en-US" sz="1400" dirty="0" smtClean="0"/>
              <a:t>台北民族舞團楊琳琳老師、雲門舞集蔡銘元老師</a:t>
            </a:r>
            <a:br>
              <a:rPr lang="zh-TW" altLang="en-US" sz="1400" dirty="0" smtClean="0"/>
            </a:br>
            <a:r>
              <a:rPr lang="zh-TW" altLang="en-US" sz="1400" dirty="0" smtClean="0"/>
              <a:t>復中家長會楊江益副會長、舞蹈隊家長群</a:t>
            </a:r>
            <a:br>
              <a:rPr lang="zh-TW" altLang="en-US" sz="1400" dirty="0" smtClean="0"/>
            </a:br>
            <a:r>
              <a:rPr lang="zh-TW" altLang="en-US" sz="1400" dirty="0" smtClean="0"/>
              <a:t>復中家長會、復中教育基金會、林國峰老師</a:t>
            </a:r>
            <a:br>
              <a:rPr lang="zh-TW" altLang="en-US" sz="1400" dirty="0" smtClean="0"/>
            </a:br>
            <a:r>
              <a:rPr lang="zh-TW" altLang="en-US" sz="1400" dirty="0" smtClean="0"/>
              <a:t>游淑珣校長、游本彥主任、林泰源主任、岩忠永主任</a:t>
            </a:r>
            <a:br>
              <a:rPr lang="zh-TW" altLang="en-US" sz="1400" dirty="0" smtClean="0"/>
            </a:br>
            <a:r>
              <a:rPr lang="zh-TW" altLang="en-US" sz="1400" dirty="0" smtClean="0"/>
              <a:t>黃寶秋主任、石家瑛主任、石千芳組長、黃義銘組長</a:t>
            </a:r>
            <a:br>
              <a:rPr lang="zh-TW" altLang="en-US" sz="1400" dirty="0" smtClean="0"/>
            </a:br>
            <a:r>
              <a:rPr lang="zh-TW" altLang="en-US" sz="1400" dirty="0" smtClean="0"/>
              <a:t>王信程老師、江子楷先生、李郁恆組長、復中體育老師</a:t>
            </a:r>
            <a:br>
              <a:rPr lang="zh-TW" altLang="en-US" sz="1400" dirty="0" smtClean="0"/>
            </a:br>
            <a:r>
              <a:rPr lang="zh-TW" altLang="en-US" sz="1400" dirty="0" smtClean="0"/>
              <a:t>嘉義女中舞蹈班葉亮伶老師、嘉義國中舞蹈班趙珮君老師</a:t>
            </a:r>
            <a:br>
              <a:rPr lang="zh-TW" altLang="en-US" sz="1400" dirty="0" smtClean="0"/>
            </a:br>
            <a:r>
              <a:rPr lang="zh-TW" altLang="en-US" sz="1400" dirty="0" smtClean="0"/>
              <a:t>台中文華高中舞蹈班</a:t>
            </a:r>
            <a:br>
              <a:rPr lang="zh-TW" altLang="en-US" sz="1400" dirty="0" smtClean="0"/>
            </a:br>
            <a:r>
              <a:rPr lang="en-US" altLang="zh-TW" sz="1400" dirty="0" smtClean="0"/>
              <a:t>901</a:t>
            </a:r>
            <a:r>
              <a:rPr lang="zh-TW" altLang="en-US" sz="1400" dirty="0" smtClean="0"/>
              <a:t>邱彥棠老師、</a:t>
            </a:r>
            <a:r>
              <a:rPr lang="en-US" altLang="zh-TW" sz="1400" dirty="0" smtClean="0"/>
              <a:t>902</a:t>
            </a:r>
            <a:r>
              <a:rPr lang="zh-TW" altLang="en-US" sz="1400" dirty="0" smtClean="0"/>
              <a:t>李曉菁老師、</a:t>
            </a:r>
            <a:r>
              <a:rPr lang="en-US" altLang="zh-TW" sz="1400" dirty="0" smtClean="0"/>
              <a:t>904</a:t>
            </a:r>
            <a:r>
              <a:rPr lang="zh-TW" altLang="en-US" sz="1400" dirty="0" smtClean="0"/>
              <a:t>張心慧老師、</a:t>
            </a:r>
            <a:r>
              <a:rPr lang="en-US" altLang="zh-TW" sz="1400" dirty="0" smtClean="0"/>
              <a:t>908</a:t>
            </a:r>
            <a:r>
              <a:rPr lang="zh-TW" altLang="en-US" sz="1400" dirty="0" smtClean="0"/>
              <a:t>蔡美玲老師</a:t>
            </a:r>
            <a:br>
              <a:rPr lang="zh-TW" altLang="en-US" sz="1400" dirty="0" smtClean="0"/>
            </a:br>
            <a:r>
              <a:rPr lang="en-US" altLang="zh-TW" sz="1400" dirty="0" smtClean="0"/>
              <a:t>911</a:t>
            </a:r>
            <a:r>
              <a:rPr lang="zh-TW" altLang="en-US" sz="1400" dirty="0" smtClean="0"/>
              <a:t>蕭玉蕊老師、</a:t>
            </a:r>
            <a:r>
              <a:rPr lang="en-US" altLang="zh-TW" sz="1400" dirty="0" smtClean="0"/>
              <a:t>918</a:t>
            </a:r>
            <a:r>
              <a:rPr lang="zh-TW" altLang="en-US" sz="1400" dirty="0" smtClean="0"/>
              <a:t>胡宇婷老師、</a:t>
            </a:r>
            <a:r>
              <a:rPr lang="en-US" altLang="zh-TW" sz="1400" dirty="0" smtClean="0"/>
              <a:t>801</a:t>
            </a:r>
            <a:r>
              <a:rPr lang="zh-TW" altLang="en-US" sz="1400" dirty="0" smtClean="0"/>
              <a:t>王寶霖老師、</a:t>
            </a:r>
            <a:r>
              <a:rPr lang="en-US" altLang="zh-TW" sz="1400" dirty="0" smtClean="0"/>
              <a:t>803</a:t>
            </a:r>
            <a:r>
              <a:rPr lang="zh-TW" altLang="en-US" sz="1400" dirty="0" smtClean="0"/>
              <a:t>王宜屏老師</a:t>
            </a:r>
            <a:br>
              <a:rPr lang="zh-TW" altLang="en-US" sz="1400" dirty="0" smtClean="0"/>
            </a:br>
            <a:r>
              <a:rPr lang="en-US" altLang="zh-TW" sz="1400" dirty="0" smtClean="0"/>
              <a:t>805</a:t>
            </a:r>
            <a:r>
              <a:rPr lang="zh-TW" altLang="en-US" sz="1400" dirty="0" smtClean="0"/>
              <a:t>魏碧慧老師、</a:t>
            </a:r>
            <a:r>
              <a:rPr lang="en-US" altLang="zh-TW" sz="1400" dirty="0" smtClean="0"/>
              <a:t>816</a:t>
            </a:r>
            <a:r>
              <a:rPr lang="zh-TW" altLang="en-US" sz="1400" dirty="0" smtClean="0"/>
              <a:t>呂俊賢老師、</a:t>
            </a:r>
            <a:r>
              <a:rPr lang="en-US" altLang="zh-TW" sz="1400" dirty="0" smtClean="0"/>
              <a:t>704</a:t>
            </a:r>
            <a:r>
              <a:rPr lang="zh-TW" altLang="en-US" sz="1400" dirty="0" smtClean="0"/>
              <a:t>陳信宏老師、</a:t>
            </a:r>
            <a:r>
              <a:rPr lang="en-US" altLang="zh-TW" sz="1400" dirty="0" smtClean="0"/>
              <a:t>705</a:t>
            </a:r>
            <a:r>
              <a:rPr lang="zh-TW" altLang="en-US" sz="1400" dirty="0" smtClean="0"/>
              <a:t>林濤音老師</a:t>
            </a:r>
            <a:br>
              <a:rPr lang="zh-TW" altLang="en-US" sz="1400" dirty="0" smtClean="0"/>
            </a:br>
            <a:r>
              <a:rPr lang="en-US" altLang="zh-TW" sz="1400" dirty="0" smtClean="0"/>
              <a:t>707</a:t>
            </a:r>
            <a:r>
              <a:rPr lang="zh-TW" altLang="en-US" sz="1400" dirty="0" smtClean="0"/>
              <a:t>李麗玉老師、</a:t>
            </a:r>
            <a:r>
              <a:rPr lang="en-US" altLang="zh-TW" sz="1400" dirty="0" smtClean="0"/>
              <a:t>708</a:t>
            </a:r>
            <a:r>
              <a:rPr lang="zh-TW" altLang="en-US" sz="1400" dirty="0" smtClean="0"/>
              <a:t>詹明杰老師、</a:t>
            </a:r>
            <a:r>
              <a:rPr lang="en-US" altLang="zh-TW" sz="1400" dirty="0" smtClean="0"/>
              <a:t>709</a:t>
            </a:r>
            <a:r>
              <a:rPr lang="zh-TW" altLang="en-US" sz="1400" dirty="0" smtClean="0"/>
              <a:t>簡郁娟老師、</a:t>
            </a:r>
            <a:r>
              <a:rPr lang="en-US" altLang="zh-TW" sz="1400" dirty="0" smtClean="0"/>
              <a:t>716</a:t>
            </a:r>
            <a:r>
              <a:rPr lang="zh-TW" altLang="en-US" sz="1400" dirty="0" smtClean="0"/>
              <a:t>林婕婷老師</a:t>
            </a:r>
            <a:br>
              <a:rPr lang="zh-TW" altLang="en-US" sz="1400" dirty="0" smtClean="0"/>
            </a:br>
            <a:r>
              <a:rPr lang="en-US" altLang="zh-TW" sz="1400" dirty="0" smtClean="0"/>
              <a:t>802</a:t>
            </a:r>
            <a:r>
              <a:rPr lang="zh-TW" altLang="en-US" sz="1400" dirty="0" smtClean="0"/>
              <a:t>吳 律、</a:t>
            </a:r>
            <a:r>
              <a:rPr lang="en-US" altLang="zh-TW" sz="1400" dirty="0" smtClean="0"/>
              <a:t>803</a:t>
            </a:r>
            <a:r>
              <a:rPr lang="zh-TW" altLang="en-US" sz="1400" dirty="0" smtClean="0"/>
              <a:t>吳丞祐、</a:t>
            </a:r>
            <a:r>
              <a:rPr lang="en-US" altLang="zh-TW" sz="1400" dirty="0" smtClean="0"/>
              <a:t>808</a:t>
            </a:r>
            <a:r>
              <a:rPr lang="zh-TW" altLang="en-US" sz="1400" dirty="0" smtClean="0"/>
              <a:t>楊子逸、</a:t>
            </a:r>
            <a:r>
              <a:rPr lang="en-US" altLang="zh-TW" sz="1400" dirty="0" smtClean="0"/>
              <a:t>812</a:t>
            </a:r>
            <a:r>
              <a:rPr lang="zh-TW" altLang="en-US" sz="1400" dirty="0" smtClean="0"/>
              <a:t>朱佑杰</a:t>
            </a:r>
            <a:br>
              <a:rPr lang="zh-TW" altLang="en-US" sz="1400" dirty="0" smtClean="0"/>
            </a:br>
            <a:r>
              <a:rPr lang="zh-TW" altLang="en-US" sz="1400" dirty="0" smtClean="0"/>
              <a:t>參賽同學：</a:t>
            </a:r>
            <a:r>
              <a:rPr lang="en-US" altLang="zh-TW" sz="1400" dirty="0" smtClean="0"/>
              <a:t>901</a:t>
            </a:r>
            <a:r>
              <a:rPr lang="zh-TW" altLang="en-US" sz="1400" dirty="0" smtClean="0"/>
              <a:t>張芝睿、</a:t>
            </a:r>
            <a:r>
              <a:rPr lang="en-US" altLang="zh-TW" sz="1400" dirty="0" smtClean="0"/>
              <a:t>902</a:t>
            </a:r>
            <a:r>
              <a:rPr lang="zh-TW" altLang="en-US" sz="1400" dirty="0" smtClean="0"/>
              <a:t>林霈竺、</a:t>
            </a:r>
            <a:r>
              <a:rPr lang="en-US" altLang="zh-TW" sz="1400" dirty="0" smtClean="0"/>
              <a:t>904</a:t>
            </a:r>
            <a:r>
              <a:rPr lang="zh-TW" altLang="en-US" sz="1400" dirty="0" smtClean="0"/>
              <a:t>楊冠苓、</a:t>
            </a:r>
            <a:r>
              <a:rPr lang="en-US" altLang="zh-TW" sz="1400" dirty="0" smtClean="0"/>
              <a:t>908</a:t>
            </a:r>
            <a:r>
              <a:rPr lang="zh-TW" altLang="en-US" sz="1400" dirty="0" smtClean="0"/>
              <a:t>黃蒨筠、</a:t>
            </a:r>
            <a:r>
              <a:rPr lang="en-US" altLang="zh-TW" sz="1400" dirty="0" smtClean="0"/>
              <a:t>911</a:t>
            </a:r>
            <a:r>
              <a:rPr lang="zh-TW" altLang="en-US" sz="1400" dirty="0" smtClean="0"/>
              <a:t>廖于涵、</a:t>
            </a:r>
            <a:r>
              <a:rPr lang="en-US" altLang="zh-TW" sz="1400" dirty="0" smtClean="0"/>
              <a:t>918</a:t>
            </a:r>
            <a:r>
              <a:rPr lang="zh-TW" altLang="en-US" sz="1400" dirty="0" smtClean="0"/>
              <a:t>何宜樺</a:t>
            </a:r>
            <a:r>
              <a:rPr lang="zh-TW" altLang="en-US" sz="1200" dirty="0" smtClean="0"/>
              <a:t/>
            </a:r>
            <a:br>
              <a:rPr lang="zh-TW" altLang="en-US" sz="1200" dirty="0" smtClean="0"/>
            </a:br>
            <a:r>
              <a:rPr lang="en-US" altLang="zh-TW" sz="1200" dirty="0" smtClean="0"/>
              <a:t>801</a:t>
            </a:r>
            <a:r>
              <a:rPr lang="zh-TW" altLang="en-US" sz="1200" dirty="0" smtClean="0"/>
              <a:t>黃禹芊、</a:t>
            </a:r>
            <a:r>
              <a:rPr lang="en-US" altLang="zh-TW" sz="1200" dirty="0" smtClean="0"/>
              <a:t>801</a:t>
            </a:r>
            <a:r>
              <a:rPr lang="zh-TW" altLang="en-US" sz="1200" dirty="0" smtClean="0"/>
              <a:t>潘郁璇、</a:t>
            </a:r>
            <a:r>
              <a:rPr lang="en-US" altLang="zh-TW" sz="1200" dirty="0" smtClean="0"/>
              <a:t>803</a:t>
            </a:r>
            <a:r>
              <a:rPr lang="zh-TW" altLang="en-US" sz="1200" dirty="0" smtClean="0"/>
              <a:t>周可昕、</a:t>
            </a:r>
            <a:r>
              <a:rPr lang="en-US" altLang="zh-TW" sz="1200" dirty="0" smtClean="0"/>
              <a:t>805</a:t>
            </a:r>
            <a:r>
              <a:rPr lang="zh-TW" altLang="en-US" sz="1200" dirty="0" smtClean="0"/>
              <a:t>任安琪、</a:t>
            </a:r>
            <a:r>
              <a:rPr lang="en-US" altLang="zh-TW" sz="1200" dirty="0" smtClean="0"/>
              <a:t>816</a:t>
            </a:r>
            <a:r>
              <a:rPr lang="zh-TW" altLang="en-US" sz="1200" dirty="0" smtClean="0"/>
              <a:t>張芷怡  </a:t>
            </a:r>
            <a:r>
              <a:rPr lang="en-US" altLang="zh-TW" sz="1200" dirty="0" smtClean="0"/>
              <a:t>704</a:t>
            </a:r>
            <a:r>
              <a:rPr lang="zh-TW" altLang="en-US" sz="1200" dirty="0" smtClean="0"/>
              <a:t>林育萱、</a:t>
            </a:r>
            <a:r>
              <a:rPr lang="en-US" altLang="zh-TW" sz="1200" dirty="0" smtClean="0"/>
              <a:t>705</a:t>
            </a:r>
            <a:r>
              <a:rPr lang="zh-TW" altLang="en-US" sz="1200" dirty="0" smtClean="0"/>
              <a:t>林汶諭、</a:t>
            </a:r>
            <a:r>
              <a:rPr lang="en-US" altLang="zh-TW" sz="1200" dirty="0" smtClean="0"/>
              <a:t>707</a:t>
            </a:r>
            <a:r>
              <a:rPr lang="zh-TW" altLang="en-US" sz="1200" dirty="0" smtClean="0"/>
              <a:t>林育靖、</a:t>
            </a:r>
            <a:r>
              <a:rPr lang="en-US" altLang="zh-TW" sz="1200" dirty="0" smtClean="0"/>
              <a:t>708</a:t>
            </a:r>
            <a:r>
              <a:rPr lang="zh-TW" altLang="en-US" sz="1200" dirty="0" smtClean="0"/>
              <a:t>蔡昀蓁、</a:t>
            </a:r>
            <a:r>
              <a:rPr lang="en-US" altLang="zh-TW" sz="1200" dirty="0" smtClean="0"/>
              <a:t>709</a:t>
            </a:r>
            <a:r>
              <a:rPr lang="zh-TW" altLang="en-US" sz="1200" dirty="0" smtClean="0"/>
              <a:t>張恩睿、</a:t>
            </a:r>
            <a:r>
              <a:rPr lang="en-US" altLang="zh-TW" sz="1200" dirty="0" smtClean="0"/>
              <a:t>716</a:t>
            </a:r>
            <a:r>
              <a:rPr lang="zh-TW" altLang="en-US" sz="1200" dirty="0" smtClean="0"/>
              <a:t>陳姿穎</a:t>
            </a:r>
            <a:endParaRPr lang="zh-TW" altLang="en-US" sz="1200" dirty="0"/>
          </a:p>
        </p:txBody>
      </p:sp>
    </p:spTree>
  </p:cSld>
  <p:clrMapOvr>
    <a:masterClrMapping/>
  </p:clrMapOvr>
  <p:transition advClick="0" advTm="5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全國學生舞蹈比賽，榮獲團體乙組古典舞特優及丙組古典舞優等。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TW" sz="1600" dirty="0" smtClean="0"/>
              <a:t>106</a:t>
            </a:r>
            <a:r>
              <a:rPr lang="zh-TW" altLang="en-US" sz="1600" dirty="0" smtClean="0"/>
              <a:t>學年度全國學生舞蹈比賽全國決賽於嘉義登場。今年是復中舞蹈隊正式成軍第三年，分別榮獲國中</a:t>
            </a:r>
            <a:r>
              <a:rPr lang="en-US" altLang="zh-TW" sz="1600" dirty="0" smtClean="0"/>
              <a:t>B</a:t>
            </a:r>
            <a:r>
              <a:rPr lang="zh-TW" altLang="en-US" sz="1600" dirty="0" smtClean="0"/>
              <a:t>團體乙組古典舞唯一特優及國中</a:t>
            </a:r>
            <a:r>
              <a:rPr lang="en-US" altLang="zh-TW" sz="1600" dirty="0" smtClean="0"/>
              <a:t>B</a:t>
            </a:r>
            <a:r>
              <a:rPr lang="zh-TW" altLang="en-US" sz="1600" dirty="0" smtClean="0"/>
              <a:t>團體丙組古典舞優等第二名佳績，拿下宜蘭縣內非舞蹈班極為亮眼的成績！</a:t>
            </a:r>
            <a:br>
              <a:rPr lang="zh-TW" altLang="en-US" sz="1600" dirty="0" smtClean="0"/>
            </a:br>
            <a:r>
              <a:rPr lang="zh-TW" altLang="en-US" sz="1600" dirty="0" smtClean="0"/>
              <a:t>感謝舞蹈隊家長、導師及學校行政單位的支持。在編舞老師悉心指導下，舞蹈隊孩子們憑藉著對舞蹈的熱情和興趣，不斷練習，一路挺進全國賽，為孩子們忙碌的國中生涯帶來意外驚喜，也給了喜愛舞蹈的學生最大的肯定與鼓勵。</a:t>
            </a:r>
            <a:br>
              <a:rPr lang="zh-TW" altLang="en-US" sz="1600" dirty="0" smtClean="0"/>
            </a:br>
            <a:r>
              <a:rPr lang="zh-TW" altLang="en-US" sz="1600" dirty="0" smtClean="0"/>
              <a:t>特別感謝：</a:t>
            </a:r>
            <a:br>
              <a:rPr lang="zh-TW" altLang="en-US" sz="1600" dirty="0" smtClean="0"/>
            </a:br>
            <a:r>
              <a:rPr lang="zh-TW" altLang="en-US" sz="1600" dirty="0" smtClean="0"/>
              <a:t>台北民族舞團楊琳琳老師、雲門舞集蔡銘元老師</a:t>
            </a:r>
            <a:br>
              <a:rPr lang="zh-TW" altLang="en-US" sz="1600" dirty="0" smtClean="0"/>
            </a:br>
            <a:r>
              <a:rPr lang="zh-TW" altLang="en-US" sz="1600" dirty="0" smtClean="0"/>
              <a:t>復中家長會楊江益副會長、舞蹈隊家長群</a:t>
            </a:r>
            <a:br>
              <a:rPr lang="zh-TW" altLang="en-US" sz="1600" dirty="0" smtClean="0"/>
            </a:br>
            <a:r>
              <a:rPr lang="zh-TW" altLang="en-US" sz="1600" dirty="0" smtClean="0"/>
              <a:t>復中家長會、復中教育基金會、林國峰老師</a:t>
            </a:r>
            <a:br>
              <a:rPr lang="zh-TW" altLang="en-US" sz="1600" dirty="0" smtClean="0"/>
            </a:br>
            <a:r>
              <a:rPr lang="zh-TW" altLang="en-US" sz="1600" dirty="0" smtClean="0"/>
              <a:t>游淑珣校長、游本彥主任、林泰源主任、岩忠永主任</a:t>
            </a:r>
            <a:br>
              <a:rPr lang="zh-TW" altLang="en-US" sz="1600" dirty="0" smtClean="0"/>
            </a:br>
            <a:r>
              <a:rPr lang="zh-TW" altLang="en-US" sz="1600" dirty="0" smtClean="0"/>
              <a:t>黃寶秋主任、石家瑛主任、石千芳組長、黃義銘組長</a:t>
            </a:r>
            <a:br>
              <a:rPr lang="zh-TW" altLang="en-US" sz="1600" dirty="0" smtClean="0"/>
            </a:br>
            <a:r>
              <a:rPr lang="zh-TW" altLang="en-US" sz="1600" dirty="0" smtClean="0"/>
              <a:t>王信程老師、江子楷先生、李郁恆組長、復中體育老師</a:t>
            </a:r>
            <a:br>
              <a:rPr lang="zh-TW" altLang="en-US" sz="1600" dirty="0" smtClean="0"/>
            </a:br>
            <a:r>
              <a:rPr lang="zh-TW" altLang="en-US" sz="1600" dirty="0" smtClean="0"/>
              <a:t>嘉義女中舞蹈班葉亮伶老師、嘉義國中舞蹈班趙珮君老師</a:t>
            </a:r>
            <a:br>
              <a:rPr lang="zh-TW" altLang="en-US" sz="1600" dirty="0" smtClean="0"/>
            </a:br>
            <a:r>
              <a:rPr lang="zh-TW" altLang="en-US" sz="1600" dirty="0" smtClean="0"/>
              <a:t>台中文華高中舞蹈班</a:t>
            </a:r>
            <a:br>
              <a:rPr lang="zh-TW" altLang="en-US" sz="1600" dirty="0" smtClean="0"/>
            </a:br>
            <a:r>
              <a:rPr lang="en-US" altLang="zh-TW" sz="1600" dirty="0" smtClean="0"/>
              <a:t>901</a:t>
            </a:r>
            <a:r>
              <a:rPr lang="zh-TW" altLang="en-US" sz="1600" dirty="0" smtClean="0"/>
              <a:t>邱彥棠老師、</a:t>
            </a:r>
            <a:r>
              <a:rPr lang="en-US" altLang="zh-TW" sz="1600" dirty="0" smtClean="0"/>
              <a:t>902</a:t>
            </a:r>
            <a:r>
              <a:rPr lang="zh-TW" altLang="en-US" sz="1600" dirty="0" smtClean="0"/>
              <a:t>李曉菁老師、</a:t>
            </a:r>
            <a:r>
              <a:rPr lang="en-US" altLang="zh-TW" sz="1600" dirty="0" smtClean="0"/>
              <a:t>904</a:t>
            </a:r>
            <a:r>
              <a:rPr lang="zh-TW" altLang="en-US" sz="1600" dirty="0" smtClean="0"/>
              <a:t>張心慧老師、</a:t>
            </a:r>
            <a:r>
              <a:rPr lang="en-US" altLang="zh-TW" sz="1600" dirty="0" smtClean="0"/>
              <a:t>908</a:t>
            </a:r>
            <a:r>
              <a:rPr lang="zh-TW" altLang="en-US" sz="1600" dirty="0" smtClean="0"/>
              <a:t>蔡美玲老師</a:t>
            </a:r>
            <a:br>
              <a:rPr lang="zh-TW" altLang="en-US" sz="1600" dirty="0" smtClean="0"/>
            </a:br>
            <a:r>
              <a:rPr lang="en-US" altLang="zh-TW" sz="1600" dirty="0" smtClean="0"/>
              <a:t>911</a:t>
            </a:r>
            <a:r>
              <a:rPr lang="zh-TW" altLang="en-US" sz="1600" dirty="0" smtClean="0"/>
              <a:t>蕭玉蕊老師、</a:t>
            </a:r>
            <a:r>
              <a:rPr lang="en-US" altLang="zh-TW" sz="1600" dirty="0" smtClean="0"/>
              <a:t>918</a:t>
            </a:r>
            <a:r>
              <a:rPr lang="zh-TW" altLang="en-US" sz="1600" dirty="0" smtClean="0"/>
              <a:t>胡宇婷老師、</a:t>
            </a:r>
            <a:r>
              <a:rPr lang="en-US" altLang="zh-TW" sz="1600" dirty="0" smtClean="0"/>
              <a:t>801</a:t>
            </a:r>
            <a:r>
              <a:rPr lang="zh-TW" altLang="en-US" sz="1600" dirty="0" smtClean="0"/>
              <a:t>王寶霖老師、</a:t>
            </a:r>
            <a:r>
              <a:rPr lang="en-US" altLang="zh-TW" sz="1600" dirty="0" smtClean="0"/>
              <a:t>803</a:t>
            </a:r>
            <a:r>
              <a:rPr lang="zh-TW" altLang="en-US" sz="1600" dirty="0" smtClean="0"/>
              <a:t>王宜屏老師</a:t>
            </a:r>
            <a:br>
              <a:rPr lang="zh-TW" altLang="en-US" sz="1600" dirty="0" smtClean="0"/>
            </a:br>
            <a:r>
              <a:rPr lang="en-US" altLang="zh-TW" sz="1600" dirty="0" smtClean="0"/>
              <a:t>805</a:t>
            </a:r>
            <a:r>
              <a:rPr lang="zh-TW" altLang="en-US" sz="1600" dirty="0" smtClean="0"/>
              <a:t>魏碧慧老師、</a:t>
            </a:r>
            <a:r>
              <a:rPr lang="en-US" altLang="zh-TW" sz="1600" dirty="0" smtClean="0"/>
              <a:t>816</a:t>
            </a:r>
            <a:r>
              <a:rPr lang="zh-TW" altLang="en-US" sz="1600" dirty="0" smtClean="0"/>
              <a:t>呂俊賢老師、</a:t>
            </a:r>
            <a:r>
              <a:rPr lang="en-US" altLang="zh-TW" sz="1600" dirty="0" smtClean="0"/>
              <a:t>704</a:t>
            </a:r>
            <a:r>
              <a:rPr lang="zh-TW" altLang="en-US" sz="1600" dirty="0" smtClean="0"/>
              <a:t>陳信宏老師、</a:t>
            </a:r>
            <a:r>
              <a:rPr lang="en-US" altLang="zh-TW" sz="1600" dirty="0" smtClean="0"/>
              <a:t>705</a:t>
            </a:r>
            <a:r>
              <a:rPr lang="zh-TW" altLang="en-US" sz="1600" dirty="0" smtClean="0"/>
              <a:t>林濤音老師</a:t>
            </a:r>
            <a:br>
              <a:rPr lang="zh-TW" altLang="en-US" sz="1600" dirty="0" smtClean="0"/>
            </a:br>
            <a:r>
              <a:rPr lang="en-US" altLang="zh-TW" sz="1600" dirty="0" smtClean="0"/>
              <a:t>707</a:t>
            </a:r>
            <a:r>
              <a:rPr lang="zh-TW" altLang="en-US" sz="1600" dirty="0" smtClean="0"/>
              <a:t>李麗玉老師、</a:t>
            </a:r>
            <a:r>
              <a:rPr lang="en-US" altLang="zh-TW" sz="1600" dirty="0" smtClean="0"/>
              <a:t>708</a:t>
            </a:r>
            <a:r>
              <a:rPr lang="zh-TW" altLang="en-US" sz="1600" dirty="0" smtClean="0"/>
              <a:t>詹明杰老師、</a:t>
            </a:r>
            <a:r>
              <a:rPr lang="en-US" altLang="zh-TW" sz="1600" dirty="0" smtClean="0"/>
              <a:t>709</a:t>
            </a:r>
            <a:r>
              <a:rPr lang="zh-TW" altLang="en-US" sz="1600" dirty="0" smtClean="0"/>
              <a:t>簡郁娟老師、</a:t>
            </a:r>
            <a:r>
              <a:rPr lang="en-US" altLang="zh-TW" sz="1600" dirty="0" smtClean="0"/>
              <a:t>716</a:t>
            </a:r>
            <a:r>
              <a:rPr lang="zh-TW" altLang="en-US" sz="1600" dirty="0" smtClean="0"/>
              <a:t>林婕婷老師</a:t>
            </a:r>
            <a:br>
              <a:rPr lang="zh-TW" altLang="en-US" sz="1600" dirty="0" smtClean="0"/>
            </a:br>
            <a:r>
              <a:rPr lang="en-US" altLang="zh-TW" sz="1600" dirty="0" smtClean="0"/>
              <a:t>802</a:t>
            </a:r>
            <a:r>
              <a:rPr lang="zh-TW" altLang="en-US" sz="1600" dirty="0" smtClean="0"/>
              <a:t>吳 律、</a:t>
            </a:r>
            <a:r>
              <a:rPr lang="en-US" altLang="zh-TW" sz="1600" dirty="0" smtClean="0"/>
              <a:t>803</a:t>
            </a:r>
            <a:r>
              <a:rPr lang="zh-TW" altLang="en-US" sz="1600" dirty="0" smtClean="0"/>
              <a:t>吳丞祐、</a:t>
            </a:r>
            <a:r>
              <a:rPr lang="en-US" altLang="zh-TW" sz="1600" dirty="0" smtClean="0"/>
              <a:t>808</a:t>
            </a:r>
            <a:r>
              <a:rPr lang="zh-TW" altLang="en-US" sz="1600" dirty="0" smtClean="0"/>
              <a:t>楊子逸、</a:t>
            </a:r>
            <a:r>
              <a:rPr lang="en-US" altLang="zh-TW" sz="1600" dirty="0" smtClean="0"/>
              <a:t>812</a:t>
            </a:r>
            <a:r>
              <a:rPr lang="zh-TW" altLang="en-US" sz="1600" dirty="0" smtClean="0"/>
              <a:t>朱佑杰</a:t>
            </a:r>
            <a:endParaRPr lang="zh-TW" altLang="en-US" sz="1600" dirty="0"/>
          </a:p>
        </p:txBody>
      </p:sp>
    </p:spTree>
  </p:cSld>
  <p:clrMapOvr>
    <a:masterClrMapping/>
  </p:clrMapOvr>
  <p:transition advClick="0" advTm="5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106</a:t>
            </a:r>
            <a:r>
              <a:rPr lang="zh-TW" altLang="en-US" dirty="0" smtClean="0"/>
              <a:t>學年度全國學生音樂比賽成績</a:t>
            </a:r>
            <a:r>
              <a:rPr lang="en-US" altLang="zh-TW" dirty="0" smtClean="0"/>
              <a:t>10703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團體賽</a:t>
            </a:r>
            <a:br>
              <a:rPr lang="zh-TW" altLang="en-US" dirty="0" smtClean="0"/>
            </a:br>
            <a:r>
              <a:rPr lang="zh-TW" altLang="en-US" dirty="0" smtClean="0"/>
              <a:t>國樂合奏</a:t>
            </a:r>
            <a:r>
              <a:rPr lang="en-US" altLang="zh-TW" dirty="0" smtClean="0"/>
              <a:t>:</a:t>
            </a:r>
            <a:r>
              <a:rPr lang="zh-TW" altLang="en-US" dirty="0" smtClean="0"/>
              <a:t>特優 指導老師</a:t>
            </a:r>
            <a:r>
              <a:rPr lang="en-US" altLang="zh-TW" dirty="0" smtClean="0"/>
              <a:t>:</a:t>
            </a:r>
            <a:r>
              <a:rPr lang="zh-TW" altLang="en-US" dirty="0" smtClean="0"/>
              <a:t>吳秀蓮 陳仕杰</a:t>
            </a:r>
            <a:br>
              <a:rPr lang="zh-TW" altLang="en-US" dirty="0" smtClean="0"/>
            </a:br>
            <a:r>
              <a:rPr lang="zh-TW" altLang="en-US" dirty="0" smtClean="0"/>
              <a:t>絲竹室內樂合奏</a:t>
            </a:r>
            <a:r>
              <a:rPr lang="en-US" altLang="zh-TW" dirty="0" smtClean="0"/>
              <a:t>:</a:t>
            </a:r>
            <a:r>
              <a:rPr lang="zh-TW" altLang="en-US" dirty="0" smtClean="0"/>
              <a:t>優等 指導老師</a:t>
            </a:r>
            <a:r>
              <a:rPr lang="en-US" altLang="zh-TW" dirty="0" smtClean="0"/>
              <a:t>:</a:t>
            </a:r>
            <a:r>
              <a:rPr lang="zh-TW" altLang="en-US" dirty="0" smtClean="0"/>
              <a:t>張智堯</a:t>
            </a:r>
            <a:br>
              <a:rPr lang="zh-TW" altLang="en-US" dirty="0" smtClean="0"/>
            </a:br>
            <a:r>
              <a:rPr lang="zh-TW" altLang="en-US" dirty="0" smtClean="0"/>
              <a:t>女聲合唱</a:t>
            </a:r>
            <a:r>
              <a:rPr lang="en-US" altLang="zh-TW" dirty="0" smtClean="0"/>
              <a:t>:</a:t>
            </a:r>
            <a:r>
              <a:rPr lang="zh-TW" altLang="en-US" dirty="0" smtClean="0"/>
              <a:t>優等 指導老師</a:t>
            </a:r>
            <a:r>
              <a:rPr lang="en-US" altLang="zh-TW" dirty="0" smtClean="0"/>
              <a:t>:</a:t>
            </a:r>
            <a:r>
              <a:rPr lang="zh-TW" altLang="en-US" dirty="0" smtClean="0"/>
              <a:t>朱庭萱 賴以恒</a:t>
            </a:r>
            <a:br>
              <a:rPr lang="zh-TW" altLang="en-US" dirty="0" smtClean="0"/>
            </a:br>
            <a:r>
              <a:rPr lang="zh-TW" altLang="en-US" dirty="0" smtClean="0"/>
              <a:t>弦樂合奏</a:t>
            </a:r>
            <a:r>
              <a:rPr lang="en-US" altLang="zh-TW" dirty="0" smtClean="0"/>
              <a:t>:</a:t>
            </a:r>
            <a:r>
              <a:rPr lang="zh-TW" altLang="en-US" dirty="0" smtClean="0"/>
              <a:t>優等 指導老師</a:t>
            </a:r>
            <a:r>
              <a:rPr lang="en-US" altLang="zh-TW" dirty="0" smtClean="0"/>
              <a:t>:</a:t>
            </a:r>
            <a:r>
              <a:rPr lang="zh-TW" altLang="en-US" dirty="0" smtClean="0"/>
              <a:t>林彥宏 林倫瑋</a:t>
            </a:r>
            <a:br>
              <a:rPr lang="zh-TW" altLang="en-US" dirty="0" smtClean="0"/>
            </a:br>
            <a:r>
              <a:rPr lang="zh-TW" altLang="en-US" dirty="0" smtClean="0"/>
              <a:t>鋼琴三重奏</a:t>
            </a:r>
            <a:r>
              <a:rPr lang="en-US" altLang="zh-TW" dirty="0" smtClean="0"/>
              <a:t>:</a:t>
            </a:r>
            <a:r>
              <a:rPr lang="zh-TW" altLang="en-US" dirty="0" smtClean="0"/>
              <a:t>優等 指導老師</a:t>
            </a:r>
            <a:r>
              <a:rPr lang="en-US" altLang="zh-TW" dirty="0" smtClean="0"/>
              <a:t>:</a:t>
            </a:r>
            <a:r>
              <a:rPr lang="zh-TW" altLang="en-US" dirty="0" smtClean="0"/>
              <a:t>陳仕杰 陳瑞娟</a:t>
            </a:r>
            <a:br>
              <a:rPr lang="zh-TW" altLang="en-US" dirty="0" smtClean="0"/>
            </a:br>
            <a:endParaRPr lang="zh-TW" altLang="en-US" dirty="0"/>
          </a:p>
        </p:txBody>
      </p:sp>
    </p:spTree>
  </p:cSld>
  <p:clrMapOvr>
    <a:masterClrMapping/>
  </p:clrMapOvr>
  <p:transition advClick="0" advTm="5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106</a:t>
            </a:r>
            <a:r>
              <a:rPr lang="zh-TW" altLang="en-US" dirty="0" smtClean="0"/>
              <a:t>學年度全國學生音樂比賽成績</a:t>
            </a:r>
            <a:r>
              <a:rPr lang="en-US" altLang="zh-TW" dirty="0" smtClean="0"/>
              <a:t>10703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個人賽</a:t>
            </a:r>
            <a:br>
              <a:rPr lang="zh-TW" altLang="en-US" dirty="0" smtClean="0"/>
            </a:br>
            <a:r>
              <a:rPr lang="en-US" altLang="zh-TW" dirty="0" smtClean="0"/>
              <a:t>717 </a:t>
            </a:r>
            <a:r>
              <a:rPr lang="zh-TW" altLang="en-US" dirty="0" smtClean="0"/>
              <a:t>林彥行 高胡獨奏 國中</a:t>
            </a:r>
            <a:r>
              <a:rPr lang="en-US" altLang="zh-TW" dirty="0" smtClean="0"/>
              <a:t>A</a:t>
            </a:r>
            <a:r>
              <a:rPr lang="zh-TW" altLang="en-US" dirty="0" smtClean="0"/>
              <a:t>組 特優第一</a:t>
            </a:r>
            <a:br>
              <a:rPr lang="zh-TW" altLang="en-US" dirty="0" smtClean="0"/>
            </a:br>
            <a:r>
              <a:rPr lang="en-US" altLang="zh-TW" dirty="0" smtClean="0"/>
              <a:t>710 </a:t>
            </a:r>
            <a:r>
              <a:rPr lang="zh-TW" altLang="en-US" dirty="0" smtClean="0"/>
              <a:t>張祐爾 中提琴獨奏 國中</a:t>
            </a:r>
            <a:r>
              <a:rPr lang="en-US" altLang="zh-TW" dirty="0" smtClean="0"/>
              <a:t>B</a:t>
            </a:r>
            <a:r>
              <a:rPr lang="zh-TW" altLang="en-US" dirty="0" smtClean="0"/>
              <a:t>組 優等</a:t>
            </a:r>
            <a:br>
              <a:rPr lang="zh-TW" altLang="en-US" dirty="0" smtClean="0"/>
            </a:br>
            <a:r>
              <a:rPr lang="en-US" altLang="zh-TW" dirty="0" smtClean="0"/>
              <a:t>814 </a:t>
            </a:r>
            <a:r>
              <a:rPr lang="zh-TW" altLang="en-US" dirty="0" smtClean="0"/>
              <a:t>陳睿菁 二胡獨奏 國中</a:t>
            </a:r>
            <a:r>
              <a:rPr lang="en-US" altLang="zh-TW" dirty="0" smtClean="0"/>
              <a:t>B</a:t>
            </a:r>
            <a:r>
              <a:rPr lang="zh-TW" altLang="en-US" dirty="0" smtClean="0"/>
              <a:t>組 特優第一</a:t>
            </a:r>
            <a:br>
              <a:rPr lang="zh-TW" altLang="en-US" dirty="0" smtClean="0"/>
            </a:br>
            <a:r>
              <a:rPr lang="en-US" altLang="zh-TW" dirty="0" smtClean="0"/>
              <a:t>818 </a:t>
            </a:r>
            <a:r>
              <a:rPr lang="zh-TW" altLang="en-US" dirty="0" smtClean="0"/>
              <a:t>吳枳葵 笙獨奏 國中</a:t>
            </a:r>
            <a:r>
              <a:rPr lang="en-US" altLang="zh-TW" dirty="0" smtClean="0"/>
              <a:t>A</a:t>
            </a:r>
            <a:r>
              <a:rPr lang="zh-TW" altLang="en-US" dirty="0" smtClean="0"/>
              <a:t>組 特優</a:t>
            </a:r>
            <a:br>
              <a:rPr lang="zh-TW" altLang="en-US" dirty="0" smtClean="0"/>
            </a:br>
            <a:r>
              <a:rPr lang="en-US" altLang="zh-TW" dirty="0" smtClean="0"/>
              <a:t>818 </a:t>
            </a:r>
            <a:r>
              <a:rPr lang="zh-TW" altLang="en-US" dirty="0" smtClean="0"/>
              <a:t>詹振浩 二胡獨奏 國中</a:t>
            </a:r>
            <a:r>
              <a:rPr lang="en-US" altLang="zh-TW" dirty="0" smtClean="0"/>
              <a:t>A</a:t>
            </a:r>
            <a:r>
              <a:rPr lang="zh-TW" altLang="en-US" dirty="0" smtClean="0"/>
              <a:t>組 特優第一</a:t>
            </a:r>
            <a:br>
              <a:rPr lang="zh-TW" altLang="en-US" dirty="0" smtClean="0"/>
            </a:br>
            <a:r>
              <a:rPr lang="zh-TW" altLang="en-US" dirty="0" smtClean="0"/>
              <a:t>感謝以上老師辛勤的指導</a:t>
            </a:r>
            <a:r>
              <a:rPr lang="en-US" altLang="zh-TW" dirty="0" smtClean="0"/>
              <a:t>,</a:t>
            </a:r>
            <a:r>
              <a:rPr lang="zh-TW" altLang="en-US" dirty="0" smtClean="0"/>
              <a:t>校長</a:t>
            </a:r>
            <a:r>
              <a:rPr lang="en-US" altLang="zh-TW" dirty="0" smtClean="0"/>
              <a:t>,</a:t>
            </a:r>
            <a:r>
              <a:rPr lang="zh-TW" altLang="en-US" dirty="0" smtClean="0"/>
              <a:t>各處室主任</a:t>
            </a:r>
            <a:r>
              <a:rPr lang="en-US" altLang="zh-TW" dirty="0" smtClean="0"/>
              <a:t>,</a:t>
            </a:r>
            <a:r>
              <a:rPr lang="zh-TW" altLang="en-US" dirty="0" smtClean="0"/>
              <a:t>組長的協助</a:t>
            </a:r>
            <a:r>
              <a:rPr lang="en-US" altLang="zh-TW" dirty="0" smtClean="0"/>
              <a:t>,</a:t>
            </a:r>
            <a:r>
              <a:rPr lang="zh-TW" altLang="en-US" dirty="0" smtClean="0"/>
              <a:t>各位導師的配合</a:t>
            </a:r>
            <a:br>
              <a:rPr lang="zh-TW" altLang="en-US" dirty="0" smtClean="0"/>
            </a:br>
            <a:endParaRPr lang="zh-TW" altLang="en-US" dirty="0"/>
          </a:p>
        </p:txBody>
      </p:sp>
    </p:spTree>
  </p:cSld>
  <p:clrMapOvr>
    <a:masterClrMapping/>
  </p:clrMapOvr>
  <p:transition advClick="0" advTm="5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106</a:t>
            </a:r>
            <a:r>
              <a:rPr lang="zh-TW" altLang="en-US" dirty="0" smtClean="0"/>
              <a:t>學年度宜蘭縣中小學運動會</a:t>
            </a:r>
            <a:r>
              <a:rPr lang="en-US" altLang="zh-TW" dirty="0" smtClean="0"/>
              <a:t>-</a:t>
            </a:r>
            <a:r>
              <a:rPr lang="zh-TW" altLang="en-US" dirty="0" smtClean="0"/>
              <a:t>籃球項目比賽奪得國男組第二名</a:t>
            </a:r>
            <a:r>
              <a:rPr lang="en-US" altLang="zh-TW" sz="3600" dirty="0" smtClean="0"/>
              <a:t>1070328</a:t>
            </a:r>
            <a:r>
              <a:rPr lang="zh-TW" altLang="en-US" dirty="0" smtClean="0"/>
              <a:t>　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教練：高世杰</a:t>
            </a:r>
            <a:br>
              <a:rPr lang="zh-TW" altLang="en-US" dirty="0" smtClean="0"/>
            </a:br>
            <a:r>
              <a:rPr lang="zh-TW" altLang="en-US" dirty="0" smtClean="0"/>
              <a:t>隊員：</a:t>
            </a:r>
            <a:br>
              <a:rPr lang="zh-TW" altLang="en-US" dirty="0" smtClean="0"/>
            </a:br>
            <a:r>
              <a:rPr lang="en-US" altLang="zh-TW" dirty="0" smtClean="0"/>
              <a:t>918 </a:t>
            </a:r>
            <a:r>
              <a:rPr lang="zh-TW" altLang="en-US" dirty="0" smtClean="0"/>
              <a:t>陳毅        </a:t>
            </a:r>
            <a:r>
              <a:rPr lang="en-US" altLang="zh-TW" dirty="0" smtClean="0"/>
              <a:t>915 </a:t>
            </a:r>
            <a:r>
              <a:rPr lang="zh-TW" altLang="en-US" dirty="0" smtClean="0"/>
              <a:t>郭丞洋      </a:t>
            </a:r>
            <a:r>
              <a:rPr lang="en-US" altLang="zh-TW" dirty="0" smtClean="0"/>
              <a:t>914 </a:t>
            </a:r>
            <a:r>
              <a:rPr lang="zh-TW" altLang="en-US" dirty="0" smtClean="0"/>
              <a:t>溫祐陞   </a:t>
            </a:r>
            <a:endParaRPr lang="en-US" altLang="zh-TW" dirty="0" smtClean="0"/>
          </a:p>
          <a:p>
            <a:r>
              <a:rPr lang="zh-TW" altLang="en-US" dirty="0" smtClean="0"/>
              <a:t> </a:t>
            </a:r>
            <a:r>
              <a:rPr lang="en-US" altLang="zh-TW" dirty="0" smtClean="0"/>
              <a:t>913 </a:t>
            </a:r>
            <a:r>
              <a:rPr lang="zh-TW" altLang="en-US" dirty="0" smtClean="0"/>
              <a:t>陳世宏   </a:t>
            </a:r>
            <a:r>
              <a:rPr lang="en-US" altLang="zh-TW" dirty="0" smtClean="0"/>
              <a:t>912 </a:t>
            </a:r>
            <a:r>
              <a:rPr lang="zh-TW" altLang="en-US" dirty="0" smtClean="0"/>
              <a:t>張可顥      </a:t>
            </a:r>
            <a:r>
              <a:rPr lang="en-US" altLang="zh-TW" dirty="0" smtClean="0"/>
              <a:t>911 </a:t>
            </a:r>
            <a:r>
              <a:rPr lang="zh-TW" altLang="en-US" dirty="0" smtClean="0"/>
              <a:t>黃豪          </a:t>
            </a:r>
            <a:r>
              <a:rPr lang="en-US" altLang="zh-TW" dirty="0" smtClean="0"/>
              <a:t>911 </a:t>
            </a:r>
            <a:r>
              <a:rPr lang="zh-TW" altLang="en-US" dirty="0" smtClean="0"/>
              <a:t>陳鼎宇    </a:t>
            </a:r>
            <a:r>
              <a:rPr lang="en-US" altLang="zh-TW" dirty="0" smtClean="0"/>
              <a:t>908 </a:t>
            </a:r>
            <a:r>
              <a:rPr lang="zh-TW" altLang="en-US" dirty="0" smtClean="0"/>
              <a:t>呂聖榮      </a:t>
            </a:r>
            <a:r>
              <a:rPr lang="en-US" altLang="zh-TW" dirty="0" smtClean="0"/>
              <a:t>907 </a:t>
            </a:r>
            <a:r>
              <a:rPr lang="zh-TW" altLang="en-US" dirty="0" smtClean="0"/>
              <a:t>許柏霖   </a:t>
            </a:r>
            <a:endParaRPr lang="en-US" altLang="zh-TW" dirty="0" smtClean="0"/>
          </a:p>
          <a:p>
            <a:r>
              <a:rPr lang="zh-TW" altLang="en-US" dirty="0" smtClean="0"/>
              <a:t> </a:t>
            </a:r>
            <a:r>
              <a:rPr lang="en-US" altLang="zh-TW" dirty="0" smtClean="0"/>
              <a:t>907 </a:t>
            </a:r>
            <a:r>
              <a:rPr lang="zh-TW" altLang="en-US" dirty="0" smtClean="0"/>
              <a:t>尤日韋      </a:t>
            </a:r>
            <a:r>
              <a:rPr lang="en-US" altLang="zh-TW" dirty="0" smtClean="0"/>
              <a:t>902 </a:t>
            </a:r>
            <a:r>
              <a:rPr lang="zh-TW" altLang="en-US" dirty="0" smtClean="0"/>
              <a:t>陳正倫    </a:t>
            </a:r>
            <a:r>
              <a:rPr lang="en-US" altLang="zh-TW" dirty="0" smtClean="0"/>
              <a:t>807 </a:t>
            </a:r>
            <a:r>
              <a:rPr lang="zh-TW" altLang="en-US" dirty="0" smtClean="0"/>
              <a:t>謝宗享    </a:t>
            </a:r>
            <a:r>
              <a:rPr lang="en-US" altLang="zh-TW" dirty="0" smtClean="0"/>
              <a:t>805 </a:t>
            </a:r>
            <a:r>
              <a:rPr lang="zh-TW" altLang="en-US" dirty="0" smtClean="0"/>
              <a:t>許安          </a:t>
            </a:r>
            <a:r>
              <a:rPr lang="en-US" altLang="zh-TW" dirty="0" smtClean="0"/>
              <a:t>804 </a:t>
            </a:r>
            <a:r>
              <a:rPr lang="zh-TW" altLang="en-US" dirty="0" smtClean="0"/>
              <a:t>鄭懷謙     </a:t>
            </a:r>
            <a:r>
              <a:rPr lang="en-US" altLang="zh-TW" dirty="0" smtClean="0"/>
              <a:t>804 </a:t>
            </a:r>
            <a:r>
              <a:rPr lang="zh-TW" altLang="en-US" dirty="0" smtClean="0"/>
              <a:t>葉俊彥     </a:t>
            </a:r>
            <a:r>
              <a:rPr lang="en-US" altLang="zh-TW" dirty="0" smtClean="0"/>
              <a:t>802 </a:t>
            </a:r>
            <a:r>
              <a:rPr lang="zh-TW" altLang="en-US" dirty="0" smtClean="0"/>
              <a:t>卓謙</a:t>
            </a:r>
            <a:endParaRPr lang="zh-TW" altLang="en-US" dirty="0"/>
          </a:p>
        </p:txBody>
      </p:sp>
    </p:spTree>
  </p:cSld>
  <p:clrMapOvr>
    <a:masterClrMapping/>
  </p:clrMapOvr>
  <p:transition advClick="0" advTm="5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宜蘭縣第九屆創意教學科技領域應用競賽</a:t>
            </a:r>
            <a:r>
              <a:rPr lang="en-US" altLang="zh-TW" sz="3100" dirty="0" smtClean="0"/>
              <a:t>1070331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/>
              <a:t>組別                    名次     學生        學生           指導教師</a:t>
            </a:r>
            <a:br>
              <a:rPr lang="zh-TW" altLang="en-US" sz="2400" dirty="0" smtClean="0"/>
            </a:br>
            <a:r>
              <a:rPr lang="zh-TW" altLang="en-US" sz="2400" dirty="0" smtClean="0"/>
              <a:t>國中遊戲組    特優   張恆齊     楊頡楷     李俊賢、陳信宏</a:t>
            </a:r>
            <a:br>
              <a:rPr lang="zh-TW" altLang="en-US" sz="2400" dirty="0" smtClean="0"/>
            </a:br>
            <a:r>
              <a:rPr lang="zh-TW" altLang="en-US" sz="2400" dirty="0" smtClean="0"/>
              <a:t>國中遊戲組    優等   李卓岳    王幸妤      李俊賢、陳信宏</a:t>
            </a:r>
            <a:br>
              <a:rPr lang="zh-TW" altLang="en-US" sz="2400" dirty="0" smtClean="0"/>
            </a:br>
            <a:r>
              <a:rPr lang="zh-TW" altLang="en-US" sz="2400" dirty="0" smtClean="0"/>
              <a:t>國中遊戲組    優等   吳冠諺    宋明儒       江俊龍</a:t>
            </a:r>
            <a:br>
              <a:rPr lang="zh-TW" altLang="en-US" sz="2400" dirty="0" smtClean="0"/>
            </a:br>
            <a:r>
              <a:rPr lang="zh-TW" altLang="en-US" sz="2400" dirty="0" smtClean="0"/>
              <a:t>國中遊戲組    優等   邱柏誌    何鼎睿      李俊賢、江俊龍</a:t>
            </a:r>
            <a:br>
              <a:rPr lang="zh-TW" altLang="en-US" sz="2400" dirty="0" smtClean="0"/>
            </a:br>
            <a:r>
              <a:rPr lang="zh-TW" altLang="en-US" sz="2400" dirty="0" smtClean="0"/>
              <a:t>國中動畫組    優等   許詩涔    林暄宜       李俊賢、陳信宏</a:t>
            </a:r>
            <a:br>
              <a:rPr lang="zh-TW" altLang="en-US" sz="2400" dirty="0" smtClean="0"/>
            </a:br>
            <a:r>
              <a:rPr lang="zh-TW" altLang="en-US" sz="2400" dirty="0" smtClean="0"/>
              <a:t>數理解題組    特優   吳畬        林佑昇       李俊賢、江俊龍</a:t>
            </a:r>
            <a:br>
              <a:rPr lang="zh-TW" altLang="en-US" sz="2400" dirty="0" smtClean="0"/>
            </a:br>
            <a:r>
              <a:rPr lang="en-US" altLang="zh-TW" sz="2400" dirty="0" smtClean="0"/>
              <a:t>APP</a:t>
            </a:r>
            <a:r>
              <a:rPr lang="zh-TW" altLang="en-US" sz="2400" dirty="0" smtClean="0"/>
              <a:t>遊戲組      優等   褚曼淳    蘇祐廷      李俊賢、陳信宏</a:t>
            </a:r>
            <a:br>
              <a:rPr lang="zh-TW" altLang="en-US" sz="2400" dirty="0" smtClean="0"/>
            </a:br>
            <a:r>
              <a:rPr lang="zh-TW" altLang="en-US" sz="2400" dirty="0" smtClean="0"/>
              <a:t>國中</a:t>
            </a:r>
            <a:r>
              <a:rPr lang="en-US" altLang="zh-TW" sz="2400" dirty="0" smtClean="0"/>
              <a:t>APP</a:t>
            </a:r>
            <a:r>
              <a:rPr lang="zh-TW" altLang="en-US" sz="2400" dirty="0" smtClean="0"/>
              <a:t>遊戲組 優等 陳序倫  莊霨展        陳信宏、李俊賢</a:t>
            </a:r>
            <a:br>
              <a:rPr lang="zh-TW" altLang="en-US" sz="2400" dirty="0" smtClean="0"/>
            </a:br>
            <a:r>
              <a:rPr lang="zh-TW" altLang="en-US" sz="2400" dirty="0" smtClean="0"/>
              <a:t>國中</a:t>
            </a:r>
            <a:r>
              <a:rPr lang="en-US" altLang="zh-TW" sz="2400" dirty="0" smtClean="0"/>
              <a:t>APP</a:t>
            </a:r>
            <a:r>
              <a:rPr lang="zh-TW" altLang="en-US" sz="2400" dirty="0" smtClean="0"/>
              <a:t>遊戲組 優等 蔡勝恒  李尚哲        李俊賢、陳信宏</a:t>
            </a:r>
            <a:br>
              <a:rPr lang="zh-TW" altLang="en-US" sz="2400" dirty="0" smtClean="0"/>
            </a:br>
            <a:r>
              <a:rPr lang="zh-TW" altLang="en-US" sz="2400" dirty="0" smtClean="0"/>
              <a:t>國中</a:t>
            </a:r>
            <a:r>
              <a:rPr lang="en-US" altLang="zh-TW" sz="2400" dirty="0" smtClean="0"/>
              <a:t>APP</a:t>
            </a:r>
            <a:r>
              <a:rPr lang="zh-TW" altLang="en-US" sz="2400" dirty="0" smtClean="0"/>
              <a:t>遊戲組 優等 李品靚  李唯綸        李俊賢、陳信宏</a:t>
            </a:r>
            <a:br>
              <a:rPr lang="zh-TW" altLang="en-US" sz="2400" dirty="0" smtClean="0"/>
            </a:br>
            <a:r>
              <a:rPr lang="zh-TW" altLang="en-US" sz="2400" dirty="0" smtClean="0"/>
              <a:t>國中</a:t>
            </a:r>
            <a:r>
              <a:rPr lang="en-US" altLang="zh-TW" sz="2400" dirty="0" smtClean="0"/>
              <a:t>APP</a:t>
            </a:r>
            <a:r>
              <a:rPr lang="zh-TW" altLang="en-US" sz="2400" dirty="0" smtClean="0"/>
              <a:t>遊戲組 優等 李旻勳  盧怡瑾        李俊賢、陳信宏</a:t>
            </a:r>
            <a:endParaRPr lang="zh-TW" altLang="en-US" sz="2400" dirty="0"/>
          </a:p>
        </p:txBody>
      </p:sp>
    </p:spTree>
  </p:cSld>
  <p:clrMapOvr>
    <a:masterClrMapping/>
  </p:clrMapOvr>
  <p:transition advClick="0" advTm="5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106</a:t>
            </a:r>
            <a:r>
              <a:rPr lang="zh-TW" altLang="en-US" dirty="0" smtClean="0"/>
              <a:t>學年度宜蘭縣技藝競賽</a:t>
            </a:r>
            <a:r>
              <a:rPr lang="en-US" altLang="zh-TW" sz="2800" dirty="0" smtClean="0"/>
              <a:t>1070412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本校技藝班選手成績斐然！</a:t>
            </a:r>
            <a:endParaRPr lang="en-US" altLang="zh-TW" dirty="0" smtClean="0"/>
          </a:p>
          <a:p>
            <a:r>
              <a:rPr lang="zh-TW" altLang="en-US" dirty="0" smtClean="0"/>
              <a:t>中餐職群，</a:t>
            </a:r>
            <a:br>
              <a:rPr lang="zh-TW" altLang="en-US" dirty="0" smtClean="0"/>
            </a:br>
            <a:r>
              <a:rPr lang="zh-TW" altLang="en-US" dirty="0" smtClean="0"/>
              <a:t>第二名：</a:t>
            </a:r>
            <a:r>
              <a:rPr lang="en-US" altLang="zh-TW" dirty="0" smtClean="0"/>
              <a:t>905 </a:t>
            </a:r>
            <a:r>
              <a:rPr lang="zh-TW" altLang="en-US" dirty="0" smtClean="0"/>
              <a:t>呂詩璇</a:t>
            </a:r>
            <a:br>
              <a:rPr lang="zh-TW" altLang="en-US" dirty="0" smtClean="0"/>
            </a:br>
            <a:r>
              <a:rPr lang="zh-TW" altLang="en-US" dirty="0" smtClean="0"/>
              <a:t>第四名：</a:t>
            </a:r>
            <a:r>
              <a:rPr lang="en-US" altLang="zh-TW" dirty="0" smtClean="0"/>
              <a:t>912 </a:t>
            </a:r>
            <a:r>
              <a:rPr lang="zh-TW" altLang="en-US" dirty="0" smtClean="0"/>
              <a:t>何美英</a:t>
            </a:r>
            <a:br>
              <a:rPr lang="zh-TW" altLang="en-US" dirty="0" smtClean="0"/>
            </a:br>
            <a:r>
              <a:rPr lang="zh-TW" altLang="en-US" dirty="0" smtClean="0"/>
              <a:t>佳作：</a:t>
            </a:r>
            <a:r>
              <a:rPr lang="en-US" altLang="zh-TW" dirty="0" smtClean="0"/>
              <a:t>909 </a:t>
            </a:r>
            <a:r>
              <a:rPr lang="zh-TW" altLang="en-US" dirty="0" smtClean="0"/>
              <a:t>張于庭</a:t>
            </a:r>
            <a:br>
              <a:rPr lang="zh-TW" altLang="en-US" dirty="0" smtClean="0"/>
            </a:br>
            <a:r>
              <a:rPr lang="zh-TW" altLang="en-US" dirty="0" smtClean="0"/>
              <a:t>佳作：</a:t>
            </a:r>
            <a:r>
              <a:rPr lang="en-US" altLang="zh-TW" dirty="0" smtClean="0"/>
              <a:t>909 </a:t>
            </a:r>
            <a:r>
              <a:rPr lang="zh-TW" altLang="en-US" dirty="0" smtClean="0"/>
              <a:t>羅彥志</a:t>
            </a:r>
            <a:endParaRPr lang="zh-TW" altLang="en-US" dirty="0"/>
          </a:p>
        </p:txBody>
      </p:sp>
    </p:spTree>
  </p:cSld>
  <p:clrMapOvr>
    <a:masterClrMapping/>
  </p:clrMapOvr>
  <p:transition advClick="0" advTm="5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106</a:t>
            </a:r>
            <a:r>
              <a:rPr lang="zh-TW" altLang="en-US" dirty="0" smtClean="0"/>
              <a:t>學年度宜蘭縣技藝競賽</a:t>
            </a:r>
            <a:r>
              <a:rPr lang="en-US" altLang="zh-TW" sz="2800" dirty="0" smtClean="0"/>
              <a:t>1070412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zh-TW" altLang="en-US" dirty="0" smtClean="0"/>
              <a:t>機械職群</a:t>
            </a:r>
            <a:r>
              <a:rPr lang="en-US" altLang="zh-TW" dirty="0" smtClean="0"/>
              <a:t>:</a:t>
            </a:r>
          </a:p>
          <a:p>
            <a:pPr>
              <a:buNone/>
            </a:pPr>
            <a:r>
              <a:rPr lang="zh-TW" altLang="en-US" dirty="0" smtClean="0"/>
              <a:t>    第一名李賢御</a:t>
            </a:r>
            <a:br>
              <a:rPr lang="zh-TW" altLang="en-US" dirty="0" smtClean="0"/>
            </a:br>
            <a:r>
              <a:rPr lang="zh-TW" altLang="en-US" dirty="0" smtClean="0"/>
              <a:t>第三名潘和揚</a:t>
            </a:r>
            <a:br>
              <a:rPr lang="zh-TW" altLang="en-US" dirty="0" smtClean="0"/>
            </a:br>
            <a:r>
              <a:rPr lang="zh-TW" altLang="en-US" dirty="0" smtClean="0"/>
              <a:t>第六名黃楷崴</a:t>
            </a:r>
            <a:endParaRPr lang="en-US" altLang="zh-TW" dirty="0" smtClean="0"/>
          </a:p>
          <a:p>
            <a:r>
              <a:rPr lang="zh-TW" altLang="en-US" dirty="0" smtClean="0"/>
              <a:t>電機電子職群</a:t>
            </a:r>
            <a:r>
              <a:rPr lang="en-US" altLang="zh-TW" dirty="0" smtClean="0"/>
              <a:t>: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>第五名李維鎧、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   </a:t>
            </a:r>
            <a:r>
              <a:rPr lang="zh-TW" altLang="en-US" dirty="0" smtClean="0"/>
              <a:t>第六名羅于程　</a:t>
            </a:r>
            <a:endParaRPr lang="zh-TW" altLang="en-US" dirty="0"/>
          </a:p>
        </p:txBody>
      </p:sp>
    </p:spTree>
  </p:cSld>
  <p:clrMapOvr>
    <a:masterClrMapping/>
  </p:clrMapOvr>
  <p:transition advClick="0" advTm="5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106</a:t>
            </a:r>
            <a:r>
              <a:rPr lang="zh-TW" altLang="en-US" dirty="0" smtClean="0"/>
              <a:t>學年度宜蘭縣中小學運動會</a:t>
            </a:r>
            <a:r>
              <a:rPr lang="en-US" altLang="zh-TW" dirty="0" smtClean="0"/>
              <a:t>-</a:t>
            </a:r>
            <a:r>
              <a:rPr lang="zh-TW" altLang="en-US" dirty="0" smtClean="0"/>
              <a:t>拔河比賽</a:t>
            </a:r>
            <a:r>
              <a:rPr lang="en-US" altLang="zh-TW" dirty="0" smtClean="0"/>
              <a:t>10604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2276872"/>
            <a:ext cx="8686800" cy="4277072"/>
          </a:xfrm>
        </p:spPr>
        <p:txBody>
          <a:bodyPr>
            <a:noAutofit/>
          </a:bodyPr>
          <a:lstStyle/>
          <a:p>
            <a:r>
              <a:rPr lang="zh-TW" altLang="en-US" sz="2400" dirty="0" smtClean="0"/>
              <a:t>獲得國女校隊組第二名及第三名佳績。　</a:t>
            </a:r>
            <a:endParaRPr lang="en-US" altLang="zh-TW" sz="2400" dirty="0" smtClean="0"/>
          </a:p>
          <a:p>
            <a:r>
              <a:rPr lang="zh-TW" altLang="en-US" sz="2400" dirty="0" smtClean="0"/>
              <a:t>教練：黃義銘組長</a:t>
            </a:r>
            <a:br>
              <a:rPr lang="zh-TW" altLang="en-US" sz="2400" dirty="0" smtClean="0"/>
            </a:br>
            <a:r>
              <a:rPr lang="zh-TW" altLang="en-US" sz="2400" dirty="0" smtClean="0"/>
              <a:t>隊員：</a:t>
            </a:r>
            <a:br>
              <a:rPr lang="zh-TW" altLang="en-US" sz="2400" dirty="0" smtClean="0"/>
            </a:br>
            <a:r>
              <a:rPr lang="zh-TW" altLang="en-US" sz="2400" dirty="0" smtClean="0"/>
              <a:t>復中</a:t>
            </a:r>
            <a:r>
              <a:rPr lang="en-US" altLang="zh-TW" sz="2400" dirty="0" smtClean="0"/>
              <a:t>A</a:t>
            </a:r>
            <a:r>
              <a:rPr lang="zh-TW" altLang="en-US" sz="2400" dirty="0" smtClean="0"/>
              <a:t>隊：第二名；復中</a:t>
            </a:r>
            <a:r>
              <a:rPr lang="en-US" altLang="zh-TW" sz="2400" dirty="0" smtClean="0"/>
              <a:t>B</a:t>
            </a:r>
            <a:r>
              <a:rPr lang="zh-TW" altLang="en-US" sz="2400" dirty="0" smtClean="0"/>
              <a:t>隊：第三名</a:t>
            </a:r>
            <a:br>
              <a:rPr lang="zh-TW" altLang="en-US" sz="2400" dirty="0" smtClean="0"/>
            </a:br>
            <a:r>
              <a:rPr lang="en-US" altLang="zh-TW" sz="2400" dirty="0" smtClean="0"/>
              <a:t>911 </a:t>
            </a:r>
            <a:r>
              <a:rPr lang="zh-TW" altLang="en-US" sz="2400" dirty="0" smtClean="0"/>
              <a:t>游庭瑄</a:t>
            </a:r>
            <a:r>
              <a:rPr lang="en-US" altLang="zh-TW" sz="2400" dirty="0" smtClean="0"/>
              <a:t>.......</a:t>
            </a:r>
            <a:r>
              <a:rPr lang="zh-TW" altLang="en-US" sz="2400" dirty="0" smtClean="0"/>
              <a:t>；</a:t>
            </a:r>
            <a:r>
              <a:rPr lang="en-US" altLang="zh-TW" sz="2400" dirty="0" smtClean="0"/>
              <a:t>817-</a:t>
            </a:r>
            <a:r>
              <a:rPr lang="zh-TW" altLang="en-US" sz="2400" dirty="0" smtClean="0"/>
              <a:t>盧楷卉   </a:t>
            </a:r>
            <a:r>
              <a:rPr lang="en-US" altLang="zh-TW" sz="2400" dirty="0" smtClean="0"/>
              <a:t>911 </a:t>
            </a:r>
            <a:r>
              <a:rPr lang="zh-TW" altLang="en-US" sz="2400" dirty="0" smtClean="0"/>
              <a:t>邱怡晴</a:t>
            </a:r>
            <a:r>
              <a:rPr lang="en-US" altLang="zh-TW" sz="2400" dirty="0" smtClean="0"/>
              <a:t>.......</a:t>
            </a:r>
            <a:r>
              <a:rPr lang="zh-TW" altLang="en-US" sz="2400" dirty="0" smtClean="0"/>
              <a:t>；</a:t>
            </a:r>
            <a:r>
              <a:rPr lang="en-US" altLang="zh-TW" sz="2400" dirty="0" smtClean="0"/>
              <a:t>817 </a:t>
            </a:r>
            <a:r>
              <a:rPr lang="zh-TW" altLang="en-US" sz="2400" dirty="0" smtClean="0"/>
              <a:t>張之珺</a:t>
            </a:r>
            <a:br>
              <a:rPr lang="zh-TW" altLang="en-US" sz="2400" dirty="0" smtClean="0"/>
            </a:br>
            <a:r>
              <a:rPr lang="en-US" altLang="zh-TW" sz="2400" dirty="0" smtClean="0"/>
              <a:t>911 </a:t>
            </a:r>
            <a:r>
              <a:rPr lang="zh-TW" altLang="en-US" sz="2400" dirty="0" smtClean="0"/>
              <a:t>林佳諭</a:t>
            </a:r>
            <a:r>
              <a:rPr lang="en-US" altLang="zh-TW" sz="2400" dirty="0" smtClean="0"/>
              <a:t>.......</a:t>
            </a:r>
            <a:r>
              <a:rPr lang="zh-TW" altLang="en-US" sz="2400" dirty="0" smtClean="0"/>
              <a:t>；</a:t>
            </a:r>
            <a:r>
              <a:rPr lang="en-US" altLang="zh-TW" sz="2400" dirty="0" smtClean="0"/>
              <a:t>813 </a:t>
            </a:r>
            <a:r>
              <a:rPr lang="zh-TW" altLang="en-US" sz="2400" dirty="0" smtClean="0"/>
              <a:t>魏吟芳    </a:t>
            </a:r>
            <a:r>
              <a:rPr lang="en-US" altLang="zh-TW" sz="2400" dirty="0" smtClean="0"/>
              <a:t>908 </a:t>
            </a:r>
            <a:r>
              <a:rPr lang="zh-TW" altLang="en-US" sz="2400" dirty="0" smtClean="0"/>
              <a:t>游雅婷</a:t>
            </a:r>
            <a:r>
              <a:rPr lang="en-US" altLang="zh-TW" sz="2400" dirty="0" smtClean="0"/>
              <a:t>.......</a:t>
            </a:r>
            <a:r>
              <a:rPr lang="zh-TW" altLang="en-US" sz="2400" dirty="0" smtClean="0"/>
              <a:t>；</a:t>
            </a:r>
            <a:r>
              <a:rPr lang="en-US" altLang="zh-TW" sz="2400" dirty="0" smtClean="0"/>
              <a:t>812 </a:t>
            </a:r>
            <a:r>
              <a:rPr lang="zh-TW" altLang="en-US" sz="2400" dirty="0" smtClean="0"/>
              <a:t>邱閔資</a:t>
            </a:r>
            <a:br>
              <a:rPr lang="zh-TW" altLang="en-US" sz="2400" dirty="0" smtClean="0"/>
            </a:br>
            <a:r>
              <a:rPr lang="en-US" altLang="zh-TW" sz="2400" dirty="0" smtClean="0"/>
              <a:t>901 </a:t>
            </a:r>
            <a:r>
              <a:rPr lang="zh-TW" altLang="en-US" sz="2400" dirty="0" smtClean="0"/>
              <a:t>蔣詠琦</a:t>
            </a:r>
            <a:r>
              <a:rPr lang="en-US" altLang="zh-TW" sz="2400" dirty="0" smtClean="0"/>
              <a:t>.......</a:t>
            </a:r>
            <a:r>
              <a:rPr lang="zh-TW" altLang="en-US" sz="2400" dirty="0" smtClean="0"/>
              <a:t>；</a:t>
            </a:r>
            <a:r>
              <a:rPr lang="en-US" altLang="zh-TW" sz="2400" dirty="0" smtClean="0"/>
              <a:t>811 </a:t>
            </a:r>
            <a:r>
              <a:rPr lang="zh-TW" altLang="en-US" sz="2400" dirty="0" smtClean="0"/>
              <a:t>顏翊軒    </a:t>
            </a:r>
            <a:r>
              <a:rPr lang="en-US" altLang="zh-TW" sz="2400" dirty="0" smtClean="0"/>
              <a:t>810 </a:t>
            </a:r>
            <a:r>
              <a:rPr lang="zh-TW" altLang="en-US" sz="2400" dirty="0" smtClean="0"/>
              <a:t>翟佩樺</a:t>
            </a:r>
            <a:r>
              <a:rPr lang="en-US" altLang="zh-TW" sz="2400" dirty="0" smtClean="0"/>
              <a:t>.......</a:t>
            </a:r>
            <a:r>
              <a:rPr lang="zh-TW" altLang="en-US" sz="2400" dirty="0" smtClean="0"/>
              <a:t>；</a:t>
            </a:r>
            <a:r>
              <a:rPr lang="en-US" altLang="zh-TW" sz="2400" dirty="0" smtClean="0"/>
              <a:t>806 </a:t>
            </a:r>
            <a:r>
              <a:rPr lang="zh-TW" altLang="en-US" sz="2400" dirty="0" smtClean="0"/>
              <a:t>陸姿伶</a:t>
            </a:r>
            <a:br>
              <a:rPr lang="zh-TW" altLang="en-US" sz="2400" dirty="0" smtClean="0"/>
            </a:br>
            <a:r>
              <a:rPr lang="en-US" altLang="zh-TW" sz="2400" dirty="0" smtClean="0"/>
              <a:t>801 </a:t>
            </a:r>
            <a:r>
              <a:rPr lang="zh-TW" altLang="en-US" sz="2400" dirty="0" smtClean="0"/>
              <a:t>黃芷琪</a:t>
            </a:r>
            <a:r>
              <a:rPr lang="en-US" altLang="zh-TW" sz="2400" dirty="0" smtClean="0"/>
              <a:t>.......</a:t>
            </a:r>
            <a:r>
              <a:rPr lang="zh-TW" altLang="en-US" sz="2400" dirty="0" smtClean="0"/>
              <a:t>；</a:t>
            </a:r>
            <a:r>
              <a:rPr lang="en-US" altLang="zh-TW" sz="2400" dirty="0" smtClean="0"/>
              <a:t>806 </a:t>
            </a:r>
            <a:r>
              <a:rPr lang="zh-TW" altLang="en-US" sz="2400" dirty="0" smtClean="0"/>
              <a:t>莊芩菱     </a:t>
            </a:r>
            <a:r>
              <a:rPr lang="en-US" altLang="zh-TW" sz="2400" dirty="0" smtClean="0"/>
              <a:t>801 </a:t>
            </a:r>
            <a:r>
              <a:rPr lang="zh-TW" altLang="en-US" sz="2400" dirty="0" smtClean="0"/>
              <a:t>吳幸霏</a:t>
            </a:r>
            <a:r>
              <a:rPr lang="en-US" altLang="zh-TW" sz="2400" dirty="0" smtClean="0"/>
              <a:t>.......</a:t>
            </a:r>
            <a:r>
              <a:rPr lang="zh-TW" altLang="en-US" sz="2400" dirty="0" smtClean="0"/>
              <a:t>；</a:t>
            </a:r>
            <a:r>
              <a:rPr lang="en-US" altLang="zh-TW" sz="2400" dirty="0" smtClean="0"/>
              <a:t>801 </a:t>
            </a:r>
            <a:r>
              <a:rPr lang="zh-TW" altLang="en-US" sz="2400" dirty="0" smtClean="0"/>
              <a:t>江妤玟</a:t>
            </a:r>
            <a:br>
              <a:rPr lang="zh-TW" altLang="en-US" sz="2400" dirty="0" smtClean="0"/>
            </a:br>
            <a:r>
              <a:rPr lang="en-US" altLang="zh-TW" sz="2400" dirty="0" smtClean="0"/>
              <a:t>712 </a:t>
            </a:r>
            <a:r>
              <a:rPr lang="zh-TW" altLang="en-US" sz="2400" dirty="0" smtClean="0"/>
              <a:t>平靖恩</a:t>
            </a:r>
            <a:r>
              <a:rPr lang="en-US" altLang="zh-TW" sz="2400" dirty="0" smtClean="0"/>
              <a:t>.......</a:t>
            </a:r>
            <a:r>
              <a:rPr lang="zh-TW" altLang="en-US" sz="2400" dirty="0" smtClean="0"/>
              <a:t>；</a:t>
            </a:r>
            <a:r>
              <a:rPr lang="en-US" altLang="zh-TW" sz="2400" dirty="0" smtClean="0"/>
              <a:t>716 </a:t>
            </a:r>
            <a:r>
              <a:rPr lang="zh-TW" altLang="en-US" sz="2400" dirty="0" smtClean="0"/>
              <a:t>林芷伊     </a:t>
            </a:r>
            <a:r>
              <a:rPr lang="en-US" altLang="zh-TW" sz="2400" dirty="0" smtClean="0"/>
              <a:t>711 </a:t>
            </a:r>
            <a:r>
              <a:rPr lang="zh-TW" altLang="en-US" sz="2400" dirty="0" smtClean="0"/>
              <a:t>李奕蓁</a:t>
            </a:r>
            <a:r>
              <a:rPr lang="en-US" altLang="zh-TW" sz="2400" dirty="0" smtClean="0"/>
              <a:t>.......</a:t>
            </a:r>
            <a:r>
              <a:rPr lang="zh-TW" altLang="en-US" sz="2400" dirty="0" smtClean="0"/>
              <a:t>；</a:t>
            </a:r>
            <a:r>
              <a:rPr lang="en-US" altLang="zh-TW" sz="2400" dirty="0" smtClean="0"/>
              <a:t>713 </a:t>
            </a:r>
            <a:r>
              <a:rPr lang="zh-TW" altLang="en-US" sz="2400" dirty="0" smtClean="0"/>
              <a:t>魯法瑞</a:t>
            </a:r>
            <a:br>
              <a:rPr lang="zh-TW" altLang="en-US" sz="2400" dirty="0" smtClean="0"/>
            </a:br>
            <a:r>
              <a:rPr lang="en-US" altLang="zh-TW" sz="2400" dirty="0" smtClean="0"/>
              <a:t>709 </a:t>
            </a:r>
            <a:r>
              <a:rPr lang="zh-TW" altLang="en-US" sz="2400" dirty="0" smtClean="0"/>
              <a:t>黃以昕</a:t>
            </a:r>
            <a:r>
              <a:rPr lang="en-US" altLang="zh-TW" sz="2400" dirty="0" smtClean="0"/>
              <a:t>.......</a:t>
            </a:r>
            <a:r>
              <a:rPr lang="zh-TW" altLang="en-US" sz="2400" dirty="0" smtClean="0"/>
              <a:t>；</a:t>
            </a:r>
            <a:r>
              <a:rPr lang="en-US" altLang="zh-TW" sz="2400" dirty="0" smtClean="0"/>
              <a:t>711 </a:t>
            </a:r>
            <a:r>
              <a:rPr lang="zh-TW" altLang="en-US" sz="2400" dirty="0" smtClean="0"/>
              <a:t>楊旭岑     </a:t>
            </a:r>
            <a:r>
              <a:rPr lang="en-US" altLang="zh-TW" sz="2400" dirty="0" smtClean="0"/>
              <a:t>708 </a:t>
            </a:r>
            <a:r>
              <a:rPr lang="zh-TW" altLang="en-US" sz="2400" dirty="0" smtClean="0"/>
              <a:t>林志玲</a:t>
            </a:r>
            <a:r>
              <a:rPr lang="en-US" altLang="zh-TW" sz="2400" dirty="0" smtClean="0"/>
              <a:t>.......</a:t>
            </a:r>
            <a:r>
              <a:rPr lang="zh-TW" altLang="en-US" sz="2400" dirty="0" smtClean="0"/>
              <a:t>；</a:t>
            </a:r>
            <a:r>
              <a:rPr lang="en-US" altLang="zh-TW" sz="2400" dirty="0" smtClean="0"/>
              <a:t>705 </a:t>
            </a:r>
            <a:r>
              <a:rPr lang="zh-TW" altLang="en-US" sz="2400" dirty="0" smtClean="0"/>
              <a:t>吳芮葶　</a:t>
            </a:r>
            <a:endParaRPr lang="zh-TW" altLang="en-US" sz="2400" dirty="0"/>
          </a:p>
        </p:txBody>
      </p:sp>
    </p:spTree>
  </p:cSld>
  <p:clrMapOvr>
    <a:masterClrMapping/>
  </p:clrMapOvr>
  <p:transition advClick="0" advTm="5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恭賀本校</a:t>
            </a:r>
            <a:r>
              <a:rPr lang="en-US" altLang="zh-TW" dirty="0" smtClean="0"/>
              <a:t>101</a:t>
            </a:r>
            <a:r>
              <a:rPr lang="zh-TW" altLang="en-US" dirty="0" smtClean="0"/>
              <a:t>級畢業校友</a:t>
            </a:r>
            <a:r>
              <a:rPr lang="en-US" altLang="zh-TW" dirty="0" smtClean="0"/>
              <a:t>107</a:t>
            </a:r>
            <a:r>
              <a:rPr lang="zh-TW" altLang="en-US" dirty="0" smtClean="0"/>
              <a:t>年大學學測成績優異</a:t>
            </a:r>
            <a:r>
              <a:rPr lang="en-US" altLang="zh-TW" dirty="0" smtClean="0"/>
              <a:t>!!!1070226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257800"/>
          </a:xfrm>
        </p:spPr>
        <p:txBody>
          <a:bodyPr>
            <a:normAutofit fontScale="25000" lnSpcReduction="20000"/>
          </a:bodyPr>
          <a:lstStyle/>
          <a:p>
            <a:r>
              <a:rPr lang="zh-TW" altLang="en-US" sz="12800" dirty="0" smtClean="0"/>
              <a:t>宜蘭縣溪北 </a:t>
            </a:r>
            <a:r>
              <a:rPr lang="en-US" altLang="zh-TW" sz="12800" dirty="0" smtClean="0"/>
              <a:t>70</a:t>
            </a:r>
            <a:r>
              <a:rPr lang="zh-TW" altLang="en-US" sz="12800" dirty="0" smtClean="0"/>
              <a:t>級分以上共有</a:t>
            </a:r>
            <a:r>
              <a:rPr lang="en-US" altLang="zh-TW" sz="12800" dirty="0" smtClean="0"/>
              <a:t>27</a:t>
            </a:r>
            <a:r>
              <a:rPr lang="zh-TW" altLang="en-US" sz="12800" dirty="0" smtClean="0"/>
              <a:t>人</a:t>
            </a:r>
            <a:r>
              <a:rPr lang="en-US" altLang="zh-TW" sz="12800" dirty="0" smtClean="0"/>
              <a:t>,</a:t>
            </a:r>
            <a:r>
              <a:rPr lang="zh-TW" altLang="en-US" sz="12800" dirty="0" smtClean="0"/>
              <a:t>本校計有</a:t>
            </a:r>
            <a:r>
              <a:rPr lang="en-US" altLang="zh-TW" sz="12800" dirty="0" smtClean="0"/>
              <a:t>12</a:t>
            </a:r>
            <a:r>
              <a:rPr lang="zh-TW" altLang="en-US" sz="12800" dirty="0" smtClean="0"/>
              <a:t>人</a:t>
            </a:r>
            <a:endParaRPr lang="en-US" altLang="zh-TW" sz="12800" dirty="0" smtClean="0"/>
          </a:p>
          <a:p>
            <a:r>
              <a:rPr lang="en-US" altLang="zh-TW" sz="12800" dirty="0" smtClean="0"/>
              <a:t>74</a:t>
            </a:r>
            <a:r>
              <a:rPr lang="zh-TW" altLang="en-US" sz="12800" dirty="0" smtClean="0"/>
              <a:t>級</a:t>
            </a:r>
            <a:r>
              <a:rPr lang="en-US" altLang="zh-TW" sz="12800" dirty="0" smtClean="0"/>
              <a:t>1</a:t>
            </a:r>
            <a:r>
              <a:rPr lang="zh-TW" altLang="en-US" sz="12800" dirty="0" smtClean="0"/>
              <a:t>人：陶書泓（宜中）</a:t>
            </a:r>
            <a:br>
              <a:rPr lang="zh-TW" altLang="en-US" sz="12800" dirty="0" smtClean="0"/>
            </a:br>
            <a:r>
              <a:rPr lang="zh-TW" altLang="en-US" sz="12800" dirty="0" smtClean="0"/>
              <a:t/>
            </a:r>
            <a:br>
              <a:rPr lang="zh-TW" altLang="en-US" sz="12800" dirty="0" smtClean="0"/>
            </a:br>
            <a:r>
              <a:rPr lang="en-US" altLang="zh-TW" sz="12800" dirty="0" smtClean="0"/>
              <a:t>73</a:t>
            </a:r>
            <a:r>
              <a:rPr lang="zh-TW" altLang="en-US" sz="12800" dirty="0" smtClean="0"/>
              <a:t>級</a:t>
            </a:r>
            <a:r>
              <a:rPr lang="en-US" altLang="zh-TW" sz="12800" dirty="0" smtClean="0"/>
              <a:t>2</a:t>
            </a:r>
            <a:r>
              <a:rPr lang="zh-TW" altLang="en-US" sz="12800" dirty="0" smtClean="0"/>
              <a:t>人：林晨煦（宜中）、林殷竹（宜中）</a:t>
            </a:r>
            <a:br>
              <a:rPr lang="zh-TW" altLang="en-US" sz="12800" dirty="0" smtClean="0"/>
            </a:br>
            <a:r>
              <a:rPr lang="zh-TW" altLang="en-US" sz="12800" dirty="0" smtClean="0"/>
              <a:t/>
            </a:r>
            <a:br>
              <a:rPr lang="zh-TW" altLang="en-US" sz="12800" dirty="0" smtClean="0"/>
            </a:br>
            <a:r>
              <a:rPr lang="en-US" altLang="zh-TW" sz="12800" dirty="0" smtClean="0"/>
              <a:t>72</a:t>
            </a:r>
            <a:r>
              <a:rPr lang="zh-TW" altLang="en-US" sz="12800" dirty="0" smtClean="0"/>
              <a:t>級</a:t>
            </a:r>
            <a:r>
              <a:rPr lang="en-US" altLang="zh-TW" sz="12800" dirty="0" smtClean="0"/>
              <a:t>3</a:t>
            </a:r>
            <a:r>
              <a:rPr lang="zh-TW" altLang="en-US" sz="12800" dirty="0" smtClean="0"/>
              <a:t>人：楊承晧（宜中）、曾暐翔（宜中）、</a:t>
            </a:r>
            <a:endParaRPr lang="en-US" altLang="zh-TW" sz="12800" dirty="0" smtClean="0"/>
          </a:p>
          <a:p>
            <a:pPr>
              <a:buNone/>
            </a:pPr>
            <a:r>
              <a:rPr lang="en-US" altLang="zh-TW" sz="12800" dirty="0" smtClean="0">
                <a:solidFill>
                  <a:srgbClr val="FF0000"/>
                </a:solidFill>
              </a:rPr>
              <a:t>                        </a:t>
            </a:r>
            <a:r>
              <a:rPr lang="zh-TW" altLang="en-US" sz="12800" dirty="0" smtClean="0">
                <a:solidFill>
                  <a:srgbClr val="FF0000"/>
                </a:solidFill>
              </a:rPr>
              <a:t>張瑞珉</a:t>
            </a:r>
            <a:r>
              <a:rPr lang="en-US" altLang="zh-TW" sz="12800" dirty="0" smtClean="0">
                <a:solidFill>
                  <a:srgbClr val="FF0000"/>
                </a:solidFill>
              </a:rPr>
              <a:t>(</a:t>
            </a:r>
            <a:r>
              <a:rPr lang="zh-TW" altLang="en-US" sz="12800" dirty="0" smtClean="0">
                <a:solidFill>
                  <a:srgbClr val="FF0000"/>
                </a:solidFill>
              </a:rPr>
              <a:t>蘭女數理實驗班</a:t>
            </a:r>
            <a:r>
              <a:rPr lang="en-US" altLang="zh-TW" sz="12800" dirty="0" smtClean="0">
                <a:solidFill>
                  <a:srgbClr val="FF0000"/>
                </a:solidFill>
              </a:rPr>
              <a:t>)</a:t>
            </a:r>
            <a:br>
              <a:rPr lang="en-US" altLang="zh-TW" sz="12800" dirty="0" smtClean="0">
                <a:solidFill>
                  <a:srgbClr val="FF0000"/>
                </a:solidFill>
              </a:rPr>
            </a:br>
            <a:r>
              <a:rPr lang="en-US" altLang="zh-TW" sz="12800" dirty="0" smtClean="0"/>
              <a:t/>
            </a:r>
            <a:br>
              <a:rPr lang="en-US" altLang="zh-TW" sz="12800" dirty="0" smtClean="0"/>
            </a:br>
            <a:r>
              <a:rPr lang="en-US" altLang="zh-TW" sz="12800" dirty="0" smtClean="0"/>
              <a:t>71</a:t>
            </a:r>
            <a:r>
              <a:rPr lang="zh-TW" altLang="en-US" sz="12800" dirty="0" smtClean="0"/>
              <a:t>級</a:t>
            </a:r>
            <a:r>
              <a:rPr lang="en-US" altLang="zh-TW" sz="12800" dirty="0" smtClean="0"/>
              <a:t>4</a:t>
            </a:r>
            <a:r>
              <a:rPr lang="zh-TW" altLang="en-US" sz="12800" dirty="0" smtClean="0"/>
              <a:t>人：林東衛（宜中）、黃俊郝（宜中）、</a:t>
            </a:r>
            <a:r>
              <a:rPr lang="zh-TW" altLang="en-US" sz="12800" dirty="0" smtClean="0">
                <a:solidFill>
                  <a:srgbClr val="FF0000"/>
                </a:solidFill>
              </a:rPr>
              <a:t>賴禹亘</a:t>
            </a:r>
            <a:r>
              <a:rPr lang="en-US" altLang="zh-TW" sz="12800" dirty="0" smtClean="0">
                <a:solidFill>
                  <a:srgbClr val="FF0000"/>
                </a:solidFill>
              </a:rPr>
              <a:t>(</a:t>
            </a:r>
            <a:r>
              <a:rPr lang="zh-TW" altLang="en-US" sz="12800" dirty="0" smtClean="0">
                <a:solidFill>
                  <a:srgbClr val="FF0000"/>
                </a:solidFill>
              </a:rPr>
              <a:t>蘭女語資班</a:t>
            </a:r>
            <a:r>
              <a:rPr lang="en-US" altLang="zh-TW" sz="12800" dirty="0" smtClean="0">
                <a:solidFill>
                  <a:srgbClr val="FF0000"/>
                </a:solidFill>
              </a:rPr>
              <a:t>)</a:t>
            </a:r>
            <a:r>
              <a:rPr lang="zh-TW" altLang="en-US" sz="12800" dirty="0" smtClean="0">
                <a:solidFill>
                  <a:srgbClr val="FF0000"/>
                </a:solidFill>
              </a:rPr>
              <a:t>、魏辰安</a:t>
            </a:r>
            <a:r>
              <a:rPr lang="en-US" altLang="zh-TW" sz="12800" dirty="0" smtClean="0">
                <a:solidFill>
                  <a:srgbClr val="FF0000"/>
                </a:solidFill>
              </a:rPr>
              <a:t>(</a:t>
            </a:r>
            <a:r>
              <a:rPr lang="zh-TW" altLang="en-US" sz="12800" dirty="0" smtClean="0">
                <a:solidFill>
                  <a:srgbClr val="FF0000"/>
                </a:solidFill>
              </a:rPr>
              <a:t>蘭女數理實驗班</a:t>
            </a:r>
            <a:r>
              <a:rPr lang="en-US" altLang="zh-TW" sz="12800" dirty="0" smtClean="0">
                <a:solidFill>
                  <a:srgbClr val="FF0000"/>
                </a:solidFill>
              </a:rPr>
              <a:t>)</a:t>
            </a:r>
            <a:r>
              <a:rPr lang="en-US" altLang="zh-TW" sz="12800" dirty="0" smtClean="0"/>
              <a:t/>
            </a:r>
            <a:br>
              <a:rPr lang="en-US" altLang="zh-TW" sz="12800" dirty="0" smtClean="0"/>
            </a:br>
            <a:r>
              <a:rPr lang="en-US" altLang="zh-TW" sz="12800" dirty="0" smtClean="0"/>
              <a:t/>
            </a:r>
            <a:br>
              <a:rPr lang="en-US" altLang="zh-TW" sz="12800" dirty="0" smtClean="0"/>
            </a:br>
            <a:r>
              <a:rPr lang="en-US" altLang="zh-TW" sz="12800" dirty="0" smtClean="0"/>
              <a:t>70</a:t>
            </a:r>
            <a:r>
              <a:rPr lang="zh-TW" altLang="en-US" sz="12800" dirty="0" smtClean="0"/>
              <a:t>級</a:t>
            </a:r>
            <a:r>
              <a:rPr lang="en-US" altLang="zh-TW" sz="12800" dirty="0" smtClean="0"/>
              <a:t>2</a:t>
            </a:r>
            <a:r>
              <a:rPr lang="zh-TW" altLang="en-US" sz="12800" dirty="0" smtClean="0"/>
              <a:t>人</a:t>
            </a:r>
            <a:br>
              <a:rPr lang="zh-TW" altLang="en-US" sz="12800" dirty="0" smtClean="0"/>
            </a:br>
            <a:r>
              <a:rPr lang="zh-TW" altLang="en-US" sz="12800" dirty="0" smtClean="0"/>
              <a:t>蘇文聖（宜中）、藍佑庭（宜中）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</p:spTree>
  </p:cSld>
  <p:clrMapOvr>
    <a:masterClrMapping/>
  </p:clrMapOvr>
  <p:transition advClick="0" advTm="5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教育部</a:t>
            </a:r>
            <a:r>
              <a:rPr lang="en-US" altLang="zh-TW" dirty="0" smtClean="0"/>
              <a:t>106</a:t>
            </a:r>
            <a:r>
              <a:rPr lang="zh-TW" altLang="en-US" dirty="0" smtClean="0"/>
              <a:t>學年度中等學校足球聯賽</a:t>
            </a:r>
            <a:r>
              <a:rPr lang="en-US" altLang="zh-TW" dirty="0" smtClean="0"/>
              <a:t>11</a:t>
            </a:r>
            <a:r>
              <a:rPr lang="zh-TW" altLang="en-US" dirty="0" smtClean="0"/>
              <a:t>人制全國決賽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dirty="0" smtClean="0"/>
              <a:t>奪得國女組第七名佳績。</a:t>
            </a:r>
            <a:endParaRPr lang="en-US" altLang="zh-TW" dirty="0" smtClean="0"/>
          </a:p>
          <a:p>
            <a:r>
              <a:rPr lang="zh-TW" altLang="en-US" dirty="0" smtClean="0"/>
              <a:t>教練：蕯宜軍、趙建宏</a:t>
            </a:r>
            <a:br>
              <a:rPr lang="zh-TW" altLang="en-US" dirty="0" smtClean="0"/>
            </a:br>
            <a:r>
              <a:rPr lang="zh-TW" altLang="en-US" dirty="0" smtClean="0"/>
              <a:t>參賽隊員：</a:t>
            </a:r>
            <a:br>
              <a:rPr lang="zh-TW" altLang="en-US" dirty="0" smtClean="0"/>
            </a:br>
            <a:r>
              <a:rPr lang="en-US" altLang="zh-TW" dirty="0" smtClean="0"/>
              <a:t>914 </a:t>
            </a:r>
            <a:r>
              <a:rPr lang="zh-TW" altLang="en-US" dirty="0" smtClean="0"/>
              <a:t>張宇秀      </a:t>
            </a:r>
            <a:r>
              <a:rPr lang="en-US" altLang="zh-TW" dirty="0" smtClean="0"/>
              <a:t>911 </a:t>
            </a:r>
            <a:r>
              <a:rPr lang="zh-TW" altLang="en-US" dirty="0" smtClean="0"/>
              <a:t>李芯        </a:t>
            </a:r>
            <a:r>
              <a:rPr lang="en-US" altLang="zh-TW" dirty="0" smtClean="0"/>
              <a:t>907 </a:t>
            </a:r>
            <a:r>
              <a:rPr lang="zh-TW" altLang="en-US" dirty="0" smtClean="0"/>
              <a:t>方瓊慧</a:t>
            </a:r>
            <a:br>
              <a:rPr lang="zh-TW" altLang="en-US" dirty="0" smtClean="0"/>
            </a:br>
            <a:r>
              <a:rPr lang="en-US" altLang="zh-TW" dirty="0" smtClean="0"/>
              <a:t>903 </a:t>
            </a:r>
            <a:r>
              <a:rPr lang="zh-TW" altLang="en-US" dirty="0" smtClean="0"/>
              <a:t>林若臻      </a:t>
            </a:r>
            <a:r>
              <a:rPr lang="en-US" altLang="zh-TW" dirty="0" smtClean="0"/>
              <a:t>817 </a:t>
            </a:r>
            <a:r>
              <a:rPr lang="zh-TW" altLang="en-US" dirty="0" smtClean="0"/>
              <a:t>莊多佳    </a:t>
            </a:r>
            <a:r>
              <a:rPr lang="en-US" altLang="zh-TW" dirty="0" smtClean="0"/>
              <a:t>816 </a:t>
            </a:r>
            <a:r>
              <a:rPr lang="zh-TW" altLang="en-US" dirty="0" smtClean="0"/>
              <a:t>謝雅筑</a:t>
            </a:r>
            <a:br>
              <a:rPr lang="zh-TW" altLang="en-US" dirty="0" smtClean="0"/>
            </a:br>
            <a:r>
              <a:rPr lang="en-US" altLang="zh-TW" dirty="0" smtClean="0"/>
              <a:t>816 </a:t>
            </a:r>
            <a:r>
              <a:rPr lang="zh-TW" altLang="en-US" dirty="0" smtClean="0"/>
              <a:t>吳欣穎      </a:t>
            </a:r>
            <a:r>
              <a:rPr lang="en-US" altLang="zh-TW" dirty="0" smtClean="0"/>
              <a:t>815 </a:t>
            </a:r>
            <a:r>
              <a:rPr lang="zh-TW" altLang="en-US" dirty="0" smtClean="0"/>
              <a:t>高蕾茵    </a:t>
            </a:r>
            <a:r>
              <a:rPr lang="en-US" altLang="zh-TW" dirty="0" smtClean="0"/>
              <a:t>814 </a:t>
            </a:r>
            <a:r>
              <a:rPr lang="zh-TW" altLang="en-US" dirty="0" smtClean="0"/>
              <a:t>鍾欣儒</a:t>
            </a:r>
            <a:br>
              <a:rPr lang="zh-TW" altLang="en-US" dirty="0" smtClean="0"/>
            </a:br>
            <a:r>
              <a:rPr lang="en-US" altLang="zh-TW" dirty="0" smtClean="0"/>
              <a:t>814 </a:t>
            </a:r>
            <a:r>
              <a:rPr lang="zh-TW" altLang="en-US" dirty="0" smtClean="0"/>
              <a:t>陳思涵      </a:t>
            </a:r>
            <a:r>
              <a:rPr lang="en-US" altLang="zh-TW" dirty="0" smtClean="0"/>
              <a:t>810 </a:t>
            </a:r>
            <a:r>
              <a:rPr lang="zh-TW" altLang="en-US" dirty="0" smtClean="0"/>
              <a:t>翟佩樺     </a:t>
            </a:r>
            <a:r>
              <a:rPr lang="en-US" altLang="zh-TW" dirty="0" smtClean="0"/>
              <a:t>808</a:t>
            </a:r>
            <a:r>
              <a:rPr lang="zh-TW" altLang="en-US" dirty="0" smtClean="0"/>
              <a:t>游妤安</a:t>
            </a:r>
            <a:br>
              <a:rPr lang="zh-TW" altLang="en-US" dirty="0" smtClean="0"/>
            </a:br>
            <a:r>
              <a:rPr lang="en-US" altLang="zh-TW" dirty="0" smtClean="0"/>
              <a:t>805 </a:t>
            </a:r>
            <a:r>
              <a:rPr lang="zh-TW" altLang="en-US" dirty="0" smtClean="0"/>
              <a:t>林明珠      </a:t>
            </a:r>
            <a:r>
              <a:rPr lang="en-US" altLang="zh-TW" dirty="0" smtClean="0"/>
              <a:t>803</a:t>
            </a:r>
            <a:r>
              <a:rPr lang="zh-TW" altLang="en-US" dirty="0" smtClean="0"/>
              <a:t>陳如薇      </a:t>
            </a:r>
            <a:r>
              <a:rPr lang="en-US" altLang="zh-TW" dirty="0" smtClean="0"/>
              <a:t>801 </a:t>
            </a:r>
            <a:r>
              <a:rPr lang="zh-TW" altLang="en-US" dirty="0" smtClean="0"/>
              <a:t>黃芷琪</a:t>
            </a:r>
            <a:br>
              <a:rPr lang="zh-TW" altLang="en-US" dirty="0" smtClean="0"/>
            </a:br>
            <a:r>
              <a:rPr lang="en-US" altLang="zh-TW" dirty="0" smtClean="0"/>
              <a:t>801 </a:t>
            </a:r>
            <a:r>
              <a:rPr lang="zh-TW" altLang="en-US" dirty="0" smtClean="0"/>
              <a:t>吳幸霏      </a:t>
            </a:r>
            <a:r>
              <a:rPr lang="en-US" altLang="zh-TW" dirty="0" smtClean="0"/>
              <a:t>712 </a:t>
            </a:r>
            <a:r>
              <a:rPr lang="zh-TW" altLang="en-US" dirty="0" smtClean="0"/>
              <a:t>張依嫻      </a:t>
            </a:r>
            <a:r>
              <a:rPr lang="en-US" altLang="zh-TW" dirty="0" smtClean="0"/>
              <a:t>705 </a:t>
            </a:r>
            <a:r>
              <a:rPr lang="zh-TW" altLang="en-US" dirty="0" smtClean="0"/>
              <a:t>陳昀儒</a:t>
            </a:r>
            <a:br>
              <a:rPr lang="zh-TW" altLang="en-US" dirty="0" smtClean="0"/>
            </a:br>
            <a:r>
              <a:rPr lang="en-US" altLang="zh-TW" dirty="0" smtClean="0"/>
              <a:t>703 </a:t>
            </a:r>
            <a:r>
              <a:rPr lang="zh-TW" altLang="en-US" dirty="0" smtClean="0"/>
              <a:t>蕭瑞辰　</a:t>
            </a:r>
            <a:endParaRPr lang="zh-TW" altLang="en-US" dirty="0"/>
          </a:p>
        </p:txBody>
      </p:sp>
    </p:spTree>
  </p:cSld>
  <p:clrMapOvr>
    <a:masterClrMapping/>
  </p:clrMapOvr>
  <p:transition advClick="0" advTm="5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106</a:t>
            </a:r>
            <a:r>
              <a:rPr lang="zh-TW" altLang="en-US" dirty="0" smtClean="0"/>
              <a:t>學年度宜蘭縣技藝競賽機械職群，本校技藝班選手成績斐然！</a:t>
            </a:r>
            <a:r>
              <a:rPr lang="en-US" altLang="zh-TW" dirty="0" smtClean="0"/>
              <a:t>1070412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第一名李賢御</a:t>
            </a:r>
            <a:br>
              <a:rPr lang="zh-TW" altLang="en-US" dirty="0" smtClean="0"/>
            </a:br>
            <a:r>
              <a:rPr lang="zh-TW" altLang="en-US" dirty="0" smtClean="0"/>
              <a:t>第三名潘和揚</a:t>
            </a:r>
            <a:br>
              <a:rPr lang="zh-TW" altLang="en-US" dirty="0" smtClean="0"/>
            </a:br>
            <a:r>
              <a:rPr lang="zh-TW" altLang="en-US" dirty="0" smtClean="0"/>
              <a:t>第六名黃楷崴　</a:t>
            </a:r>
            <a:endParaRPr lang="zh-TW" altLang="en-US" dirty="0"/>
          </a:p>
        </p:txBody>
      </p:sp>
    </p:spTree>
  </p:cSld>
  <p:clrMapOvr>
    <a:masterClrMapping/>
  </p:clrMapOvr>
  <p:transition advClick="0" advTm="5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106</a:t>
            </a:r>
            <a:r>
              <a:rPr lang="zh-TW" altLang="en-US" dirty="0" smtClean="0"/>
              <a:t>學年度宜蘭縣技藝競賽電子電機職群，本校技藝班選手成績斐然！</a:t>
            </a:r>
            <a:r>
              <a:rPr lang="en-US" altLang="zh-TW" dirty="0" smtClean="0"/>
              <a:t>1070412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第五名李維鎧</a:t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>第六名羅于程</a:t>
            </a:r>
            <a:endParaRPr lang="zh-TW" altLang="en-US" dirty="0"/>
          </a:p>
        </p:txBody>
      </p:sp>
    </p:spTree>
  </p:cSld>
  <p:clrMapOvr>
    <a:masterClrMapping/>
  </p:clrMapOvr>
  <p:transition advClick="0" advTm="5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106</a:t>
            </a:r>
            <a:r>
              <a:rPr lang="zh-TW" altLang="en-US" dirty="0" smtClean="0"/>
              <a:t>學年度國民中小學</a:t>
            </a:r>
            <a:r>
              <a:rPr lang="en-US" altLang="zh-TW" dirty="0" smtClean="0"/>
              <a:t>English Easy Go</a:t>
            </a:r>
            <a:r>
              <a:rPr lang="zh-TW" altLang="en-US" dirty="0" smtClean="0"/>
              <a:t>系列活動成績優異！</a:t>
            </a:r>
            <a:r>
              <a:rPr lang="en-US" altLang="zh-TW" dirty="0" smtClean="0"/>
              <a:t>1070414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【</a:t>
            </a:r>
            <a:r>
              <a:rPr lang="zh-TW" altLang="en-US" dirty="0" smtClean="0"/>
              <a:t>英語讀者劇場</a:t>
            </a:r>
            <a:r>
              <a:rPr lang="en-US" altLang="zh-TW" dirty="0" smtClean="0"/>
              <a:t>】</a:t>
            </a:r>
            <a:r>
              <a:rPr lang="zh-TW" altLang="en-US" dirty="0" smtClean="0"/>
              <a:t>榮獲國中</a:t>
            </a:r>
            <a:r>
              <a:rPr lang="en-US" altLang="zh-TW" dirty="0" smtClean="0"/>
              <a:t>A</a:t>
            </a:r>
            <a:r>
              <a:rPr lang="zh-TW" altLang="en-US" dirty="0" smtClean="0"/>
              <a:t>組特優！</a:t>
            </a:r>
            <a:br>
              <a:rPr lang="zh-TW" altLang="en-US" dirty="0" smtClean="0"/>
            </a:br>
            <a:r>
              <a:rPr lang="zh-TW" altLang="en-US" dirty="0" smtClean="0"/>
              <a:t>參賽選手：</a:t>
            </a:r>
            <a:r>
              <a:rPr lang="en-US" altLang="zh-TW" dirty="0" smtClean="0"/>
              <a:t>80627</a:t>
            </a:r>
            <a:r>
              <a:rPr lang="zh-TW" altLang="en-US" dirty="0" smtClean="0"/>
              <a:t>經雨喬、</a:t>
            </a:r>
            <a:r>
              <a:rPr lang="en-US" altLang="zh-TW" dirty="0" smtClean="0"/>
              <a:t>80922</a:t>
            </a:r>
            <a:r>
              <a:rPr lang="zh-TW" altLang="en-US" dirty="0" smtClean="0"/>
              <a:t>陳容嫻、</a:t>
            </a:r>
            <a:r>
              <a:rPr lang="en-US" altLang="zh-TW" dirty="0" smtClean="0"/>
              <a:t>81326</a:t>
            </a:r>
            <a:r>
              <a:rPr lang="zh-TW" altLang="en-US" dirty="0" smtClean="0"/>
              <a:t>閻姮妤、</a:t>
            </a:r>
            <a:r>
              <a:rPr lang="en-US" altLang="zh-TW" dirty="0" smtClean="0"/>
              <a:t>81519</a:t>
            </a:r>
            <a:r>
              <a:rPr lang="zh-TW" altLang="en-US" dirty="0" smtClean="0"/>
              <a:t>李品靚、</a:t>
            </a:r>
            <a:br>
              <a:rPr lang="zh-TW" altLang="en-US" dirty="0" smtClean="0"/>
            </a:br>
            <a:r>
              <a:rPr lang="zh-TW" altLang="en-US" dirty="0" smtClean="0"/>
              <a:t>　　　　　</a:t>
            </a:r>
            <a:r>
              <a:rPr lang="en-US" altLang="zh-TW" dirty="0" smtClean="0"/>
              <a:t>70320</a:t>
            </a:r>
            <a:r>
              <a:rPr lang="zh-TW" altLang="en-US" dirty="0" smtClean="0"/>
              <a:t>李唯綸、</a:t>
            </a:r>
            <a:r>
              <a:rPr lang="en-US" altLang="zh-TW" dirty="0" smtClean="0"/>
              <a:t>71218</a:t>
            </a:r>
            <a:r>
              <a:rPr lang="zh-TW" altLang="en-US" dirty="0" smtClean="0"/>
              <a:t>平靖恩、</a:t>
            </a:r>
            <a:r>
              <a:rPr lang="en-US" altLang="zh-TW" dirty="0" smtClean="0"/>
              <a:t>71326</a:t>
            </a:r>
            <a:r>
              <a:rPr lang="zh-TW" altLang="en-US" dirty="0" smtClean="0"/>
              <a:t>游子歆、</a:t>
            </a:r>
            <a:r>
              <a:rPr lang="en-US" altLang="zh-TW" dirty="0" smtClean="0"/>
              <a:t>71618</a:t>
            </a:r>
            <a:r>
              <a:rPr lang="zh-TW" altLang="en-US" dirty="0" smtClean="0"/>
              <a:t>李宜潔。</a:t>
            </a:r>
            <a:br>
              <a:rPr lang="zh-TW" altLang="en-US" dirty="0" smtClean="0"/>
            </a:br>
            <a:r>
              <a:rPr lang="zh-TW" altLang="en-US" dirty="0" smtClean="0"/>
              <a:t>指導老師：簡星東老師、楊建興老師、謝淑婷老師、塗淑珍老師。</a:t>
            </a:r>
            <a:br>
              <a:rPr lang="zh-TW" altLang="en-US" dirty="0" smtClean="0"/>
            </a:br>
            <a:endParaRPr lang="zh-TW" altLang="en-US" dirty="0"/>
          </a:p>
        </p:txBody>
      </p:sp>
    </p:spTree>
  </p:cSld>
  <p:clrMapOvr>
    <a:masterClrMapping/>
  </p:clrMapOvr>
  <p:transition advClick="0" advTm="500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106</a:t>
            </a:r>
            <a:r>
              <a:rPr lang="zh-TW" altLang="en-US" dirty="0" smtClean="0"/>
              <a:t>學年度國民中小學</a:t>
            </a:r>
            <a:r>
              <a:rPr lang="en-US" altLang="zh-TW" dirty="0" smtClean="0"/>
              <a:t>English Easy Go</a:t>
            </a:r>
            <a:r>
              <a:rPr lang="zh-TW" altLang="en-US" dirty="0" smtClean="0"/>
              <a:t>系列活動成績優異！</a:t>
            </a:r>
            <a:r>
              <a:rPr lang="en-US" altLang="zh-TW" dirty="0" smtClean="0"/>
              <a:t>1070414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【</a:t>
            </a:r>
            <a:r>
              <a:rPr lang="zh-TW" altLang="en-US" dirty="0" smtClean="0"/>
              <a:t>英語歌唱比賽</a:t>
            </a:r>
            <a:r>
              <a:rPr lang="en-US" altLang="zh-TW" dirty="0" smtClean="0"/>
              <a:t>】</a:t>
            </a:r>
            <a:r>
              <a:rPr lang="zh-TW" altLang="en-US" dirty="0" smtClean="0"/>
              <a:t>榮獲國中</a:t>
            </a:r>
            <a:r>
              <a:rPr lang="en-US" altLang="zh-TW" dirty="0" smtClean="0"/>
              <a:t>A</a:t>
            </a:r>
            <a:r>
              <a:rPr lang="zh-TW" altLang="en-US" dirty="0" smtClean="0"/>
              <a:t>組優等！</a:t>
            </a:r>
            <a:br>
              <a:rPr lang="zh-TW" altLang="en-US" dirty="0" smtClean="0"/>
            </a:br>
            <a:r>
              <a:rPr lang="zh-TW" altLang="en-US" dirty="0" smtClean="0"/>
              <a:t>參賽選手：本校</a:t>
            </a:r>
            <a:r>
              <a:rPr lang="en-US" altLang="zh-TW" dirty="0" smtClean="0"/>
              <a:t>702</a:t>
            </a:r>
            <a:r>
              <a:rPr lang="zh-TW" altLang="en-US" dirty="0" smtClean="0"/>
              <a:t>班同學。</a:t>
            </a:r>
            <a:br>
              <a:rPr lang="zh-TW" altLang="en-US" dirty="0" smtClean="0"/>
            </a:br>
            <a:r>
              <a:rPr lang="zh-TW" altLang="en-US" dirty="0" smtClean="0"/>
              <a:t>指導老師：林濤音老師、呂怡萱老師、黃頌真老師、簡如歆老師。</a:t>
            </a:r>
            <a:br>
              <a:rPr lang="zh-TW" altLang="en-US" dirty="0" smtClean="0"/>
            </a:br>
            <a:r>
              <a:rPr lang="zh-TW" altLang="en-US" dirty="0" smtClean="0"/>
              <a:t>另外誠摯感謝</a:t>
            </a:r>
            <a:r>
              <a:rPr lang="en-US" altLang="zh-TW" dirty="0" smtClean="0"/>
              <a:t>702</a:t>
            </a:r>
            <a:r>
              <a:rPr lang="zh-TW" altLang="en-US" dirty="0" smtClean="0"/>
              <a:t>班導師蔡念芷老師、郭姿含老師；表藝老師卓子文老師、張綺仁老師；音樂老師：林彥宏老師的指導與協助。 </a:t>
            </a:r>
            <a:br>
              <a:rPr lang="zh-TW" altLang="en-US" dirty="0" smtClean="0"/>
            </a:br>
            <a:endParaRPr lang="zh-TW" altLang="en-US" dirty="0"/>
          </a:p>
        </p:txBody>
      </p:sp>
    </p:spTree>
  </p:cSld>
  <p:clrMapOvr>
    <a:masterClrMapping/>
  </p:clrMapOvr>
  <p:transition advClick="0" advTm="500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106</a:t>
            </a:r>
            <a:r>
              <a:rPr lang="zh-TW" altLang="en-US" dirty="0" smtClean="0"/>
              <a:t>學年度國民中小學</a:t>
            </a:r>
            <a:r>
              <a:rPr lang="en-US" altLang="zh-TW" dirty="0" smtClean="0"/>
              <a:t>English Easy Go</a:t>
            </a:r>
            <a:r>
              <a:rPr lang="zh-TW" altLang="en-US" dirty="0" smtClean="0"/>
              <a:t>系列活動成績優異！</a:t>
            </a:r>
            <a:r>
              <a:rPr lang="en-US" altLang="zh-TW" dirty="0" smtClean="0"/>
              <a:t>1070414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【</a:t>
            </a:r>
            <a:r>
              <a:rPr lang="zh-TW" altLang="en-US" dirty="0" smtClean="0"/>
              <a:t>英語單字王</a:t>
            </a:r>
            <a:r>
              <a:rPr lang="en-US" altLang="zh-TW" dirty="0" smtClean="0"/>
              <a:t>】</a:t>
            </a:r>
            <a:br>
              <a:rPr lang="en-US" altLang="zh-TW" dirty="0" smtClean="0"/>
            </a:br>
            <a:r>
              <a:rPr lang="zh-TW" altLang="en-US" dirty="0" smtClean="0"/>
              <a:t>第 三 名：</a:t>
            </a:r>
            <a:r>
              <a:rPr lang="en-US" altLang="zh-TW" dirty="0" smtClean="0"/>
              <a:t>90828</a:t>
            </a:r>
            <a:r>
              <a:rPr lang="zh-TW" altLang="en-US" dirty="0" smtClean="0"/>
              <a:t>顏芸榛。</a:t>
            </a:r>
            <a:br>
              <a:rPr lang="zh-TW" altLang="en-US" dirty="0" smtClean="0"/>
            </a:br>
            <a:r>
              <a:rPr lang="zh-TW" altLang="en-US" dirty="0" smtClean="0"/>
              <a:t>入　　選：</a:t>
            </a:r>
            <a:r>
              <a:rPr lang="en-US" altLang="zh-TW" dirty="0" smtClean="0"/>
              <a:t>90122</a:t>
            </a:r>
            <a:r>
              <a:rPr lang="zh-TW" altLang="en-US" dirty="0" smtClean="0"/>
              <a:t>林家誼、</a:t>
            </a:r>
            <a:r>
              <a:rPr lang="en-US" altLang="zh-TW" dirty="0" smtClean="0"/>
              <a:t>90923</a:t>
            </a:r>
            <a:r>
              <a:rPr lang="zh-TW" altLang="en-US" dirty="0" smtClean="0"/>
              <a:t>黃歆茹、</a:t>
            </a:r>
            <a:r>
              <a:rPr lang="en-US" altLang="zh-TW" dirty="0" smtClean="0"/>
              <a:t>91124</a:t>
            </a:r>
            <a:r>
              <a:rPr lang="zh-TW" altLang="en-US" dirty="0" smtClean="0"/>
              <a:t>黃子容、</a:t>
            </a:r>
            <a:r>
              <a:rPr lang="en-US" altLang="zh-TW" dirty="0" smtClean="0"/>
              <a:t>91726</a:t>
            </a:r>
            <a:r>
              <a:rPr lang="zh-TW" altLang="en-US" smtClean="0"/>
              <a:t>楊允菱。</a:t>
            </a:r>
            <a:br>
              <a:rPr lang="zh-TW" altLang="en-US" smtClean="0"/>
            </a:br>
            <a:r>
              <a:rPr lang="zh-TW" altLang="en-US" smtClean="0"/>
              <a:t>指導老師：張心慧老師、陳惠珍老師、魏貝如老師、黃頌真老師。</a:t>
            </a:r>
            <a:br>
              <a:rPr lang="zh-TW" altLang="en-US" smtClean="0"/>
            </a:br>
            <a:endParaRPr lang="zh-TW" altLang="en-US" dirty="0"/>
          </a:p>
        </p:txBody>
      </p:sp>
    </p:spTree>
  </p:cSld>
  <p:clrMapOvr>
    <a:masterClrMapping/>
  </p:clrMapOvr>
  <p:transition advClick="0" advTm="500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</a:t>
            </a:r>
            <a:r>
              <a:rPr lang="en-US" altLang="zh-TW" dirty="0" smtClean="0"/>
              <a:t>17</a:t>
            </a:r>
            <a:r>
              <a:rPr lang="zh-TW" altLang="en-US" dirty="0" smtClean="0"/>
              <a:t>屆蘭陽少年文學獎</a:t>
            </a:r>
            <a:r>
              <a:rPr lang="en-US" altLang="zh-TW" dirty="0" smtClean="0"/>
              <a:t>1070420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蘭陽文學獎得獎名單：</a:t>
            </a:r>
            <a:br>
              <a:rPr lang="zh-TW" altLang="en-US" dirty="0" smtClean="0"/>
            </a:br>
            <a:r>
              <a:rPr lang="en-US" altLang="zh-TW" dirty="0" smtClean="0"/>
              <a:t>813-03 </a:t>
            </a:r>
            <a:r>
              <a:rPr lang="zh-TW" altLang="en-US" dirty="0" smtClean="0"/>
              <a:t>李易宸</a:t>
            </a:r>
            <a:r>
              <a:rPr lang="en-US" altLang="zh-TW" dirty="0" smtClean="0"/>
              <a:t>- </a:t>
            </a:r>
            <a:r>
              <a:rPr lang="zh-TW" altLang="en-US" dirty="0" smtClean="0"/>
              <a:t>新詩類第二名</a:t>
            </a:r>
            <a:br>
              <a:rPr lang="zh-TW" altLang="en-US" dirty="0" smtClean="0"/>
            </a:br>
            <a:r>
              <a:rPr lang="en-US" altLang="zh-TW" dirty="0" smtClean="0"/>
              <a:t>803-25 </a:t>
            </a:r>
            <a:r>
              <a:rPr lang="zh-TW" altLang="en-US" dirty="0" smtClean="0"/>
              <a:t>陳育瑢</a:t>
            </a:r>
            <a:r>
              <a:rPr lang="en-US" altLang="zh-TW" dirty="0" smtClean="0"/>
              <a:t>- </a:t>
            </a:r>
            <a:r>
              <a:rPr lang="zh-TW" altLang="en-US" dirty="0" smtClean="0"/>
              <a:t>新詩類第三名</a:t>
            </a:r>
            <a:br>
              <a:rPr lang="zh-TW" altLang="en-US" dirty="0" smtClean="0"/>
            </a:br>
            <a:r>
              <a:rPr lang="en-US" altLang="zh-TW" dirty="0" smtClean="0"/>
              <a:t>707-25 </a:t>
            </a:r>
            <a:r>
              <a:rPr lang="zh-TW" altLang="en-US" dirty="0" smtClean="0"/>
              <a:t>許詩涔</a:t>
            </a:r>
            <a:r>
              <a:rPr lang="en-US" altLang="zh-TW" dirty="0" smtClean="0"/>
              <a:t>- </a:t>
            </a:r>
            <a:r>
              <a:rPr lang="zh-TW" altLang="en-US" dirty="0" smtClean="0"/>
              <a:t>新詩類第三名</a:t>
            </a:r>
            <a:br>
              <a:rPr lang="zh-TW" altLang="en-US" dirty="0" smtClean="0"/>
            </a:br>
            <a:r>
              <a:rPr lang="en-US" altLang="zh-TW" dirty="0" smtClean="0"/>
              <a:t>817-18 </a:t>
            </a:r>
            <a:r>
              <a:rPr lang="zh-TW" altLang="en-US" dirty="0" smtClean="0"/>
              <a:t>李恩妤</a:t>
            </a:r>
            <a:r>
              <a:rPr lang="en-US" altLang="zh-TW" dirty="0" smtClean="0"/>
              <a:t>- </a:t>
            </a:r>
            <a:r>
              <a:rPr lang="zh-TW" altLang="en-US" dirty="0" smtClean="0"/>
              <a:t>新詩類佳作</a:t>
            </a:r>
            <a:br>
              <a:rPr lang="zh-TW" altLang="en-US" dirty="0" smtClean="0"/>
            </a:br>
            <a:r>
              <a:rPr lang="zh-TW" altLang="en-US" dirty="0" smtClean="0"/>
              <a:t>恭喜以上得獎同學，也感謝詹明杰老師辛苦指導</a:t>
            </a:r>
            <a:endParaRPr lang="zh-TW" altLang="en-US" dirty="0"/>
          </a:p>
        </p:txBody>
      </p:sp>
    </p:spTree>
  </p:cSld>
  <p:clrMapOvr>
    <a:masterClrMapping/>
  </p:clrMapOvr>
  <p:transition advClick="0" advTm="500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> 本校參加宜蘭縣</a:t>
            </a:r>
            <a:r>
              <a:rPr lang="en-US" altLang="zh-TW" dirty="0" smtClean="0"/>
              <a:t>107</a:t>
            </a:r>
            <a:r>
              <a:rPr lang="zh-TW" altLang="en-US" dirty="0" smtClean="0"/>
              <a:t>年度科展 成績公告 </a:t>
            </a:r>
            <a:r>
              <a:rPr lang="en-US" altLang="zh-TW" dirty="0" smtClean="0"/>
              <a:t>107.4.21	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47500" lnSpcReduction="20000"/>
          </a:bodyPr>
          <a:lstStyle/>
          <a:p>
            <a:endParaRPr lang="zh-TW" altLang="en-US" dirty="0" smtClean="0"/>
          </a:p>
          <a:p>
            <a:r>
              <a:rPr lang="zh-TW" altLang="en-US" dirty="0" smtClean="0"/>
              <a:t> 科別	作品名稱	</a:t>
            </a:r>
            <a:r>
              <a:rPr lang="zh-TW" altLang="en-US" dirty="0" smtClean="0"/>
              <a:t>   得獎</a:t>
            </a:r>
            <a:r>
              <a:rPr lang="zh-TW" altLang="en-US" dirty="0" smtClean="0"/>
              <a:t>名次	</a:t>
            </a:r>
            <a:r>
              <a:rPr lang="zh-TW" altLang="en-US" dirty="0" smtClean="0"/>
              <a:t>    班級</a:t>
            </a:r>
            <a:r>
              <a:rPr lang="zh-TW" altLang="en-US" dirty="0" smtClean="0"/>
              <a:t>座</a:t>
            </a:r>
            <a:r>
              <a:rPr lang="zh-TW" altLang="en-US" dirty="0" smtClean="0"/>
              <a:t>號            姓名</a:t>
            </a:r>
            <a:r>
              <a:rPr lang="zh-TW" altLang="en-US" dirty="0" smtClean="0"/>
              <a:t>	</a:t>
            </a:r>
            <a:r>
              <a:rPr lang="zh-TW" altLang="en-US" dirty="0" smtClean="0"/>
              <a:t>   指導</a:t>
            </a:r>
            <a:r>
              <a:rPr lang="zh-TW" altLang="en-US" dirty="0" smtClean="0"/>
              <a:t>老師	</a:t>
            </a:r>
          </a:p>
          <a:p>
            <a:r>
              <a:rPr lang="zh-TW" altLang="en-US" dirty="0" smtClean="0"/>
              <a:t>數</a:t>
            </a:r>
            <a:r>
              <a:rPr lang="zh-TW" altLang="en-US" dirty="0" smtClean="0"/>
              <a:t>學科	</a:t>
            </a:r>
            <a:r>
              <a:rPr lang="zh-TW" altLang="en-US" b="1" dirty="0" smtClean="0"/>
              <a:t>鬥</a:t>
            </a:r>
            <a:r>
              <a:rPr lang="zh-TW" altLang="en-US" b="1" dirty="0" smtClean="0"/>
              <a:t>巧爭「棋」	第三名	</a:t>
            </a:r>
            <a:r>
              <a:rPr lang="en-US" altLang="zh-TW" b="1" dirty="0" smtClean="0"/>
              <a:t>815128071280906	</a:t>
            </a:r>
            <a:r>
              <a:rPr lang="zh-TW" altLang="en-US" b="1" dirty="0" smtClean="0"/>
              <a:t>强翊凱林昶睿黃天珆	楊東萍林靜修	</a:t>
            </a:r>
          </a:p>
          <a:p>
            <a:r>
              <a:rPr lang="zh-TW" altLang="en-US" dirty="0" smtClean="0"/>
              <a:t>數學科	</a:t>
            </a:r>
            <a:r>
              <a:rPr lang="zh-TW" altLang="en-US" b="1" dirty="0" smtClean="0"/>
              <a:t>數字奧妙之研究	探究精神獎	</a:t>
            </a:r>
            <a:r>
              <a:rPr lang="en-US" altLang="zh-TW" b="1" dirty="0" smtClean="0"/>
              <a:t>7090870317	</a:t>
            </a:r>
            <a:r>
              <a:rPr lang="zh-TW" altLang="en-US" b="1" dirty="0" smtClean="0"/>
              <a:t>陳序倫尤彥筑	陳信宏李俊賢	</a:t>
            </a:r>
          </a:p>
          <a:p>
            <a:r>
              <a:rPr lang="zh-TW" altLang="en-US" dirty="0" smtClean="0"/>
              <a:t>物理科	</a:t>
            </a:r>
            <a:r>
              <a:rPr lang="zh-TW" altLang="en-US" b="1" dirty="0" smtClean="0"/>
              <a:t>流光飛舞</a:t>
            </a:r>
            <a:r>
              <a:rPr lang="en-US" altLang="zh-TW" b="1" dirty="0" smtClean="0"/>
              <a:t>~</a:t>
            </a:r>
            <a:r>
              <a:rPr lang="zh-TW" altLang="en-US" b="1" dirty="0" smtClean="0"/>
              <a:t>神奇的水光導	第一名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推薦參加全國賽</a:t>
            </a:r>
            <a:r>
              <a:rPr lang="en-US" altLang="zh-TW" b="1" dirty="0" smtClean="0"/>
              <a:t>)	709287042070719	</a:t>
            </a:r>
            <a:r>
              <a:rPr lang="zh-TW" altLang="en-US" b="1" dirty="0" smtClean="0"/>
              <a:t>簡珮純林育萱林育靖	蘇敬菱吳欣怡	</a:t>
            </a:r>
          </a:p>
          <a:p>
            <a:r>
              <a:rPr lang="zh-TW" altLang="en-US" dirty="0" smtClean="0"/>
              <a:t>物理科	</a:t>
            </a:r>
            <a:r>
              <a:rPr lang="zh-TW" altLang="en-US" b="1" dirty="0" smtClean="0"/>
              <a:t>單擺與喇叭共舞	第三名	</a:t>
            </a:r>
            <a:r>
              <a:rPr lang="en-US" altLang="zh-TW" b="1" dirty="0" smtClean="0"/>
              <a:t>8122381220	</a:t>
            </a:r>
            <a:r>
              <a:rPr lang="zh-TW" altLang="en-US" b="1" dirty="0" smtClean="0"/>
              <a:t>陳昀靖吳睿芯	賴佩妏莊景勝	</a:t>
            </a:r>
          </a:p>
          <a:p>
            <a:r>
              <a:rPr lang="zh-TW" altLang="en-US" dirty="0" smtClean="0"/>
              <a:t>物理科	</a:t>
            </a:r>
            <a:r>
              <a:rPr lang="zh-TW" altLang="en-US" b="1" dirty="0" smtClean="0"/>
              <a:t>虛像在平面鏡的應用折射率及距離的測定	團隊合作獎	</a:t>
            </a:r>
            <a:r>
              <a:rPr lang="en-US" altLang="zh-TW" b="1" dirty="0" smtClean="0"/>
              <a:t>914159190891903	</a:t>
            </a:r>
            <a:r>
              <a:rPr lang="zh-TW" altLang="en-US" b="1" dirty="0" smtClean="0"/>
              <a:t>劉茂德林玟妤潘信博	黃立宇張揮鈺	</a:t>
            </a:r>
          </a:p>
          <a:p>
            <a:r>
              <a:rPr lang="zh-TW" altLang="en-US" dirty="0" smtClean="0"/>
              <a:t>化學科	</a:t>
            </a:r>
            <a:r>
              <a:rPr lang="zh-TW" altLang="en-US" b="1" dirty="0" smtClean="0"/>
              <a:t>葉綠素螢光對金屬離子的檢測	第二名	</a:t>
            </a:r>
            <a:r>
              <a:rPr lang="en-US" altLang="zh-TW" b="1" dirty="0" smtClean="0"/>
              <a:t>905078031090525	</a:t>
            </a:r>
            <a:r>
              <a:rPr lang="zh-TW" altLang="en-US" b="1" dirty="0" smtClean="0"/>
              <a:t>高逸凱許律珹傅聖嵐	黃立宇陳信璁	</a:t>
            </a:r>
          </a:p>
          <a:p>
            <a:r>
              <a:rPr lang="zh-TW" altLang="en-US" dirty="0" smtClean="0"/>
              <a:t>化學科	</a:t>
            </a:r>
            <a:r>
              <a:rPr lang="zh-TW" altLang="en-US" b="1" dirty="0" smtClean="0"/>
              <a:t>金屬氧化還原放熱反應的探討	佳作</a:t>
            </a:r>
            <a:r>
              <a:rPr lang="en-US" altLang="zh-TW" b="1" dirty="0" smtClean="0"/>
              <a:t>/</a:t>
            </a:r>
            <a:r>
              <a:rPr lang="zh-TW" altLang="en-US" b="1" dirty="0" smtClean="0"/>
              <a:t>探究精神獎	</a:t>
            </a:r>
            <a:r>
              <a:rPr lang="en-US" altLang="zh-TW" b="1" dirty="0" smtClean="0"/>
              <a:t>818048181481818	</a:t>
            </a:r>
            <a:r>
              <a:rPr lang="zh-TW" altLang="en-US" b="1" dirty="0" smtClean="0"/>
              <a:t>徐 宇林彥禎賴琦麗	黃立宇呂俊賢	</a:t>
            </a:r>
          </a:p>
          <a:p>
            <a:r>
              <a:rPr lang="zh-TW" altLang="en-US" dirty="0" smtClean="0"/>
              <a:t>生物科	</a:t>
            </a:r>
            <a:r>
              <a:rPr lang="zh-TW" altLang="en-US" b="1" dirty="0" smtClean="0"/>
              <a:t>「魚」貫而入</a:t>
            </a:r>
            <a:r>
              <a:rPr lang="en-US" altLang="zh-TW" b="1" dirty="0" smtClean="0"/>
              <a:t>-</a:t>
            </a:r>
            <a:r>
              <a:rPr lang="zh-TW" altLang="en-US" b="1" dirty="0" smtClean="0"/>
              <a:t>衣魚習性與其生存方式之探討	第一名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推薦參加全國賽</a:t>
            </a:r>
            <a:r>
              <a:rPr lang="en-US" altLang="zh-TW" b="1" dirty="0" smtClean="0"/>
              <a:t>)/</a:t>
            </a:r>
            <a:r>
              <a:rPr lang="zh-TW" altLang="en-US" b="1" dirty="0" smtClean="0"/>
              <a:t>探究精神獎</a:t>
            </a:r>
            <a:r>
              <a:rPr lang="en-US" altLang="zh-TW" b="1" dirty="0" smtClean="0"/>
              <a:t>/</a:t>
            </a:r>
            <a:r>
              <a:rPr lang="zh-TW" altLang="en-US" b="1" dirty="0" smtClean="0"/>
              <a:t>鄉土教材獎	</a:t>
            </a:r>
            <a:r>
              <a:rPr lang="en-US" altLang="zh-TW" b="1" dirty="0" smtClean="0"/>
              <a:t>801078021091720	</a:t>
            </a:r>
            <a:r>
              <a:rPr lang="zh-TW" altLang="en-US" b="1" dirty="0" smtClean="0"/>
              <a:t>林佑昇邱宥綸林栩頡	陳 卉藍 霖	</a:t>
            </a:r>
          </a:p>
          <a:p>
            <a:r>
              <a:rPr lang="zh-TW" altLang="en-US" dirty="0" smtClean="0"/>
              <a:t>生物科	</a:t>
            </a:r>
            <a:r>
              <a:rPr lang="zh-TW" altLang="en-US" b="1" dirty="0" smtClean="0"/>
              <a:t>分？生</a:t>
            </a:r>
            <a:r>
              <a:rPr lang="en-US" altLang="zh-TW" b="1" dirty="0" smtClean="0"/>
              <a:t>!</a:t>
            </a:r>
            <a:r>
              <a:rPr lang="zh-TW" altLang="en-US" b="1" dirty="0" smtClean="0"/>
              <a:t>中學生細胞標本的賞味期限	佳作	</a:t>
            </a:r>
            <a:r>
              <a:rPr lang="en-US" altLang="zh-TW" b="1" dirty="0" smtClean="0"/>
              <a:t>7160771606	</a:t>
            </a:r>
            <a:r>
              <a:rPr lang="zh-TW" altLang="en-US" b="1" dirty="0" smtClean="0"/>
              <a:t>陳沂誠許以諾	藍 霖林宛青	</a:t>
            </a:r>
          </a:p>
          <a:p>
            <a:r>
              <a:rPr lang="zh-TW" altLang="en-US" dirty="0" smtClean="0"/>
              <a:t>生活與應用科學</a:t>
            </a:r>
            <a:r>
              <a:rPr lang="en-US" altLang="zh-TW" dirty="0" smtClean="0"/>
              <a:t>1</a:t>
            </a:r>
            <a:r>
              <a:rPr lang="zh-TW" altLang="en-US" dirty="0" smtClean="0"/>
              <a:t>：機電與資訊	</a:t>
            </a:r>
            <a:r>
              <a:rPr lang="zh-TW" altLang="en-US" b="1" dirty="0" smtClean="0"/>
              <a:t>我是賭神	第二名	</a:t>
            </a:r>
            <a:r>
              <a:rPr lang="en-US" altLang="zh-TW" b="1" dirty="0" smtClean="0"/>
              <a:t>8090280602	</a:t>
            </a:r>
            <a:r>
              <a:rPr lang="zh-TW" altLang="en-US" b="1" dirty="0" smtClean="0"/>
              <a:t>吳 畬何鼎睿	江俊龍	</a:t>
            </a:r>
          </a:p>
        </p:txBody>
      </p:sp>
    </p:spTree>
  </p:cSld>
  <p:clrMapOvr>
    <a:masterClrMapping/>
  </p:clrMapOvr>
  <p:transition advClick="0" advTm="500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2018</a:t>
            </a:r>
            <a:r>
              <a:rPr lang="zh-TW" altLang="en-US" dirty="0" smtClean="0"/>
              <a:t>動感盃青少年寫作競賽</a:t>
            </a:r>
            <a:r>
              <a:rPr lang="en-US" altLang="zh-TW" dirty="0" smtClean="0"/>
              <a:t>1070425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得獎名單：</a:t>
            </a:r>
            <a:br>
              <a:rPr lang="zh-TW" altLang="en-US" dirty="0" smtClean="0"/>
            </a:br>
            <a:r>
              <a:rPr lang="zh-TW" altLang="en-US" dirty="0" smtClean="0"/>
              <a:t>國中組散文類</a:t>
            </a:r>
            <a:br>
              <a:rPr lang="zh-TW" altLang="en-US" dirty="0" smtClean="0"/>
            </a:br>
            <a:r>
              <a:rPr lang="zh-TW" altLang="en-US" dirty="0" smtClean="0"/>
              <a:t>第二名 </a:t>
            </a:r>
            <a:r>
              <a:rPr lang="en-US" altLang="zh-TW" dirty="0" smtClean="0"/>
              <a:t>802-22</a:t>
            </a:r>
            <a:r>
              <a:rPr lang="zh-TW" altLang="en-US" dirty="0" smtClean="0"/>
              <a:t>陳以恩</a:t>
            </a:r>
            <a:br>
              <a:rPr lang="zh-TW" altLang="en-US" dirty="0" smtClean="0"/>
            </a:br>
            <a:r>
              <a:rPr lang="zh-TW" altLang="en-US" dirty="0" smtClean="0"/>
              <a:t>國中組專題報導類</a:t>
            </a:r>
            <a:br>
              <a:rPr lang="zh-TW" altLang="en-US" dirty="0" smtClean="0"/>
            </a:br>
            <a:r>
              <a:rPr lang="zh-TW" altLang="en-US" dirty="0" smtClean="0"/>
              <a:t>佳作 </a:t>
            </a:r>
            <a:r>
              <a:rPr lang="en-US" altLang="zh-TW" dirty="0" smtClean="0"/>
              <a:t>914-15</a:t>
            </a:r>
            <a:r>
              <a:rPr lang="zh-TW" altLang="en-US" dirty="0" smtClean="0"/>
              <a:t>劉茂德、</a:t>
            </a:r>
            <a:r>
              <a:rPr lang="en-US" altLang="zh-TW" dirty="0" smtClean="0"/>
              <a:t>914-25</a:t>
            </a:r>
            <a:r>
              <a:rPr lang="zh-TW" altLang="en-US" dirty="0" smtClean="0"/>
              <a:t>詹喬茵</a:t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>恭喜以上獲獎同學。</a:t>
            </a:r>
            <a:endParaRPr lang="zh-TW" altLang="en-US" dirty="0"/>
          </a:p>
        </p:txBody>
      </p:sp>
    </p:spTree>
  </p:cSld>
  <p:clrMapOvr>
    <a:masterClrMapping/>
  </p:clrMapOvr>
  <p:transition advClick="0" advTm="500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賀市長</a:t>
            </a:r>
            <a:r>
              <a:rPr lang="zh-TW" altLang="en-US" dirty="0" smtClean="0"/>
              <a:t>盃印象蘭陽英語競賽榮獲佳績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endParaRPr lang="zh-TW" altLang="en-US" dirty="0" smtClean="0"/>
          </a:p>
          <a:p>
            <a:r>
              <a:rPr lang="zh-TW" altLang="en-US" dirty="0" smtClean="0"/>
              <a:t> </a:t>
            </a:r>
            <a:r>
              <a:rPr lang="en-US" altLang="zh-TW" sz="4400" b="1" dirty="0" smtClean="0"/>
              <a:t>【</a:t>
            </a:r>
            <a:r>
              <a:rPr lang="zh-TW" altLang="en-US" sz="4400" b="1" dirty="0" smtClean="0"/>
              <a:t>國中組 </a:t>
            </a:r>
            <a:r>
              <a:rPr lang="zh-TW" altLang="en-US" sz="4400" b="1" dirty="0" smtClean="0"/>
              <a:t>第三 名</a:t>
            </a:r>
            <a:r>
              <a:rPr lang="en-US" altLang="zh-TW" sz="4400" b="1" dirty="0" smtClean="0"/>
              <a:t>】 </a:t>
            </a:r>
            <a:endParaRPr lang="en-US" altLang="zh-TW" sz="4400" b="1" dirty="0" smtClean="0"/>
          </a:p>
          <a:p>
            <a:r>
              <a:rPr lang="zh-TW" altLang="en-US" sz="4400" dirty="0" smtClean="0"/>
              <a:t>張宇睿同學</a:t>
            </a:r>
            <a:endParaRPr lang="zh-TW" altLang="en-US" sz="4400" dirty="0"/>
          </a:p>
        </p:txBody>
      </p:sp>
    </p:spTree>
  </p:cSld>
  <p:clrMapOvr>
    <a:masterClrMapping/>
  </p:clrMapOvr>
  <p:transition advClick="0" advTm="5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/>
              <a:t>  </a:t>
            </a:r>
            <a:r>
              <a:rPr lang="en-US" altLang="zh-TW" b="1" dirty="0" smtClean="0"/>
              <a:t>107</a:t>
            </a:r>
            <a:r>
              <a:rPr lang="zh-TW" altLang="en-US" b="1" dirty="0" smtClean="0"/>
              <a:t>大學學測宜中</a:t>
            </a:r>
            <a:r>
              <a:rPr lang="en-US" altLang="zh-TW" b="1" dirty="0" smtClean="0"/>
              <a:t>70</a:t>
            </a:r>
            <a:r>
              <a:rPr lang="zh-TW" altLang="en-US" b="1" dirty="0" smtClean="0"/>
              <a:t>級分以上計有</a:t>
            </a:r>
            <a:r>
              <a:rPr lang="en-US" altLang="zh-TW" b="1" dirty="0" smtClean="0"/>
              <a:t>22</a:t>
            </a:r>
            <a:r>
              <a:rPr lang="zh-TW" altLang="en-US" b="1" dirty="0" smtClean="0"/>
              <a:t>人復興畢業生占 </a:t>
            </a:r>
            <a:r>
              <a:rPr lang="en-US" altLang="zh-TW" b="1" dirty="0" smtClean="0"/>
              <a:t>9</a:t>
            </a:r>
            <a:r>
              <a:rPr lang="zh-TW" altLang="en-US" b="1" dirty="0" smtClean="0"/>
              <a:t>人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TW" dirty="0" smtClean="0"/>
              <a:t>74</a:t>
            </a:r>
            <a:r>
              <a:rPr lang="zh-TW" altLang="en-US" dirty="0" smtClean="0"/>
              <a:t>級</a:t>
            </a:r>
            <a:r>
              <a:rPr lang="en-US" altLang="zh-TW" dirty="0" smtClean="0"/>
              <a:t>1</a:t>
            </a:r>
            <a:r>
              <a:rPr lang="zh-TW" altLang="en-US" dirty="0" smtClean="0"/>
              <a:t>人：</a:t>
            </a:r>
            <a:br>
              <a:rPr lang="zh-TW" altLang="en-US" dirty="0" smtClean="0"/>
            </a:br>
            <a:r>
              <a:rPr lang="zh-TW" altLang="en-US" dirty="0" smtClean="0"/>
              <a:t>陶書泓</a:t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en-US" altLang="zh-TW" dirty="0" smtClean="0"/>
              <a:t>73</a:t>
            </a:r>
            <a:r>
              <a:rPr lang="zh-TW" altLang="en-US" dirty="0" smtClean="0"/>
              <a:t>級</a:t>
            </a:r>
            <a:r>
              <a:rPr lang="en-US" altLang="zh-TW" dirty="0" smtClean="0"/>
              <a:t>2</a:t>
            </a:r>
            <a:r>
              <a:rPr lang="zh-TW" altLang="en-US" dirty="0" smtClean="0"/>
              <a:t>人：</a:t>
            </a:r>
            <a:br>
              <a:rPr lang="zh-TW" altLang="en-US" dirty="0" smtClean="0"/>
            </a:br>
            <a:r>
              <a:rPr lang="zh-TW" altLang="en-US" dirty="0" smtClean="0"/>
              <a:t>林晨煦、林殷竹</a:t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en-US" altLang="zh-TW" dirty="0" smtClean="0"/>
              <a:t>72</a:t>
            </a:r>
            <a:r>
              <a:rPr lang="zh-TW" altLang="en-US" dirty="0" smtClean="0"/>
              <a:t>級</a:t>
            </a:r>
            <a:r>
              <a:rPr lang="en-US" altLang="zh-TW" dirty="0" smtClean="0"/>
              <a:t>3</a:t>
            </a:r>
            <a:r>
              <a:rPr lang="zh-TW" altLang="en-US" dirty="0" smtClean="0"/>
              <a:t>人：</a:t>
            </a:r>
            <a:br>
              <a:rPr lang="zh-TW" altLang="en-US" dirty="0" smtClean="0"/>
            </a:br>
            <a:r>
              <a:rPr lang="zh-TW" altLang="en-US" dirty="0" smtClean="0"/>
              <a:t>楊承晧、曾暐翔</a:t>
            </a:r>
            <a:r>
              <a:rPr lang="en-US" altLang="zh-TW" dirty="0" smtClean="0">
                <a:solidFill>
                  <a:srgbClr val="FF0000"/>
                </a:solidFill>
              </a:rPr>
              <a:t/>
            </a:r>
            <a:br>
              <a:rPr lang="en-US" altLang="zh-TW" dirty="0" smtClean="0">
                <a:solidFill>
                  <a:srgbClr val="FF0000"/>
                </a:solidFill>
              </a:rPr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71</a:t>
            </a:r>
            <a:r>
              <a:rPr lang="zh-TW" altLang="en-US" dirty="0" smtClean="0"/>
              <a:t>級</a:t>
            </a:r>
            <a:r>
              <a:rPr lang="en-US" altLang="zh-TW" dirty="0" smtClean="0"/>
              <a:t>4</a:t>
            </a:r>
            <a:r>
              <a:rPr lang="zh-TW" altLang="en-US" dirty="0" smtClean="0"/>
              <a:t>人：</a:t>
            </a:r>
            <a:br>
              <a:rPr lang="zh-TW" altLang="en-US" dirty="0" smtClean="0"/>
            </a:br>
            <a:r>
              <a:rPr lang="zh-TW" altLang="en-US" dirty="0" smtClean="0"/>
              <a:t>林東衛、黃俊郝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70</a:t>
            </a:r>
            <a:r>
              <a:rPr lang="zh-TW" altLang="en-US" dirty="0" smtClean="0"/>
              <a:t>級</a:t>
            </a:r>
            <a:r>
              <a:rPr lang="en-US" altLang="zh-TW" dirty="0" smtClean="0"/>
              <a:t>2</a:t>
            </a:r>
            <a:r>
              <a:rPr lang="zh-TW" altLang="en-US" dirty="0" smtClean="0"/>
              <a:t>人</a:t>
            </a:r>
            <a:br>
              <a:rPr lang="zh-TW" altLang="en-US" dirty="0" smtClean="0"/>
            </a:br>
            <a:r>
              <a:rPr lang="zh-TW" altLang="en-US" dirty="0" smtClean="0"/>
              <a:t>蘇文聖、藍佑庭</a:t>
            </a:r>
            <a:endParaRPr lang="zh-TW" altLang="en-US" dirty="0"/>
          </a:p>
        </p:txBody>
      </p:sp>
    </p:spTree>
  </p:cSld>
  <p:clrMapOvr>
    <a:masterClrMapping/>
  </p:clrMapOvr>
  <p:transition advClick="0" advTm="500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賀</a:t>
            </a:r>
            <a:r>
              <a:rPr lang="en-US" altLang="zh-TW" dirty="0" smtClean="0"/>
              <a:t>!</a:t>
            </a:r>
            <a:br>
              <a:rPr lang="en-US" altLang="zh-TW" dirty="0" smtClean="0"/>
            </a:br>
            <a:r>
              <a:rPr lang="zh-TW" altLang="en-US" dirty="0" smtClean="0"/>
              <a:t>學校女生籃球隊參加「教育部</a:t>
            </a:r>
            <a:r>
              <a:rPr lang="en-US" altLang="zh-TW" dirty="0" smtClean="0"/>
              <a:t>106</a:t>
            </a:r>
            <a:r>
              <a:rPr lang="zh-TW" altLang="en-US" dirty="0" smtClean="0"/>
              <a:t>學年國中籃球聯賽</a:t>
            </a:r>
            <a:r>
              <a:rPr lang="zh-TW" altLang="en-US" dirty="0" smtClean="0"/>
              <a:t>」</a:t>
            </a:r>
            <a:r>
              <a:rPr lang="en-US" altLang="zh-TW" dirty="0" smtClean="0"/>
              <a:t>10704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2060848"/>
            <a:ext cx="8229600" cy="4797152"/>
          </a:xfrm>
        </p:spPr>
        <p:txBody>
          <a:bodyPr>
            <a:normAutofit fontScale="40000" lnSpcReduction="20000"/>
          </a:bodyPr>
          <a:lstStyle/>
          <a:p>
            <a:r>
              <a:rPr lang="zh-TW" altLang="en-US" sz="8000" dirty="0" smtClean="0"/>
              <a:t>奪得國女乙級冠軍</a:t>
            </a:r>
            <a:r>
              <a:rPr lang="en-US" altLang="zh-TW" sz="8000" dirty="0" smtClean="0"/>
              <a:t>!</a:t>
            </a:r>
          </a:p>
          <a:p>
            <a:r>
              <a:rPr lang="zh-TW" altLang="en-US" sz="8000" dirty="0" smtClean="0"/>
              <a:t>教練：周俊雄</a:t>
            </a:r>
            <a:br>
              <a:rPr lang="zh-TW" altLang="en-US" sz="8000" dirty="0" smtClean="0"/>
            </a:br>
            <a:r>
              <a:rPr lang="zh-TW" altLang="en-US" sz="8000" dirty="0" smtClean="0"/>
              <a:t/>
            </a:r>
            <a:br>
              <a:rPr lang="zh-TW" altLang="en-US" sz="8000" dirty="0" smtClean="0"/>
            </a:br>
            <a:r>
              <a:rPr lang="zh-TW" altLang="en-US" sz="8000" dirty="0" smtClean="0"/>
              <a:t>參加隊員</a:t>
            </a:r>
            <a:br>
              <a:rPr lang="zh-TW" altLang="en-US" sz="8000" dirty="0" smtClean="0"/>
            </a:br>
            <a:r>
              <a:rPr lang="en-US" altLang="zh-TW" sz="8000" dirty="0" smtClean="0"/>
              <a:t>918</a:t>
            </a:r>
            <a:r>
              <a:rPr lang="zh-TW" altLang="en-US" sz="8000" dirty="0" smtClean="0"/>
              <a:t>李貞</a:t>
            </a:r>
            <a:r>
              <a:rPr lang="zh-TW" altLang="en-US" sz="8000" dirty="0" smtClean="0"/>
              <a:t>誼        </a:t>
            </a:r>
            <a:r>
              <a:rPr lang="en-US" altLang="zh-TW" sz="8000" dirty="0" smtClean="0"/>
              <a:t>915</a:t>
            </a:r>
            <a:r>
              <a:rPr lang="zh-TW" altLang="en-US" sz="8000" dirty="0" smtClean="0"/>
              <a:t>高庭</a:t>
            </a:r>
            <a:r>
              <a:rPr lang="zh-TW" altLang="en-US" sz="8000" dirty="0" smtClean="0"/>
              <a:t>恩         </a:t>
            </a:r>
            <a:r>
              <a:rPr lang="en-US" altLang="zh-TW" sz="8000" dirty="0" smtClean="0"/>
              <a:t>915</a:t>
            </a:r>
            <a:r>
              <a:rPr lang="zh-TW" altLang="en-US" sz="8000" dirty="0" smtClean="0"/>
              <a:t>李思嬡</a:t>
            </a:r>
            <a:br>
              <a:rPr lang="zh-TW" altLang="en-US" sz="8000" dirty="0" smtClean="0"/>
            </a:br>
            <a:r>
              <a:rPr lang="en-US" altLang="zh-TW" sz="8000" dirty="0" smtClean="0"/>
              <a:t>913</a:t>
            </a:r>
            <a:r>
              <a:rPr lang="zh-TW" altLang="en-US" sz="8000" dirty="0" smtClean="0"/>
              <a:t>邱曼</a:t>
            </a:r>
            <a:r>
              <a:rPr lang="zh-TW" altLang="en-US" sz="8000" dirty="0" smtClean="0"/>
              <a:t>淇        </a:t>
            </a:r>
            <a:r>
              <a:rPr lang="en-US" altLang="zh-TW" sz="8000" dirty="0" smtClean="0"/>
              <a:t>910</a:t>
            </a:r>
            <a:r>
              <a:rPr lang="zh-TW" altLang="en-US" sz="8000" dirty="0" smtClean="0"/>
              <a:t>楊宜瑾         </a:t>
            </a:r>
            <a:r>
              <a:rPr lang="en-US" altLang="zh-TW" sz="8000" dirty="0" smtClean="0"/>
              <a:t>811</a:t>
            </a:r>
            <a:r>
              <a:rPr lang="zh-TW" altLang="en-US" sz="8000" dirty="0" smtClean="0"/>
              <a:t>游宛穎</a:t>
            </a:r>
            <a:br>
              <a:rPr lang="zh-TW" altLang="en-US" sz="8000" dirty="0" smtClean="0"/>
            </a:br>
            <a:r>
              <a:rPr lang="en-US" altLang="zh-TW" sz="8000" dirty="0" smtClean="0"/>
              <a:t>804</a:t>
            </a:r>
            <a:r>
              <a:rPr lang="zh-TW" altLang="en-US" sz="8000" dirty="0" smtClean="0"/>
              <a:t>陳愛佳        </a:t>
            </a:r>
            <a:r>
              <a:rPr lang="en-US" altLang="zh-TW" sz="8000" dirty="0" smtClean="0"/>
              <a:t>712</a:t>
            </a:r>
            <a:r>
              <a:rPr lang="zh-TW" altLang="en-US" sz="8000" dirty="0" smtClean="0"/>
              <a:t>陳鈺茹         </a:t>
            </a:r>
            <a:r>
              <a:rPr lang="en-US" altLang="zh-TW" sz="8000" dirty="0" smtClean="0"/>
              <a:t>712</a:t>
            </a:r>
            <a:r>
              <a:rPr lang="zh-TW" altLang="en-US" sz="8000" dirty="0" smtClean="0"/>
              <a:t>郭慧茹</a:t>
            </a:r>
            <a:br>
              <a:rPr lang="zh-TW" altLang="en-US" sz="8000" dirty="0" smtClean="0"/>
            </a:br>
            <a:r>
              <a:rPr lang="en-US" altLang="zh-TW" sz="8000" dirty="0" smtClean="0"/>
              <a:t>711</a:t>
            </a:r>
            <a:r>
              <a:rPr lang="zh-TW" altLang="en-US" sz="8000" dirty="0" smtClean="0"/>
              <a:t>葉姿</a:t>
            </a:r>
            <a:r>
              <a:rPr lang="zh-TW" altLang="en-US" sz="8000" dirty="0" smtClean="0"/>
              <a:t>雨        </a:t>
            </a:r>
            <a:r>
              <a:rPr lang="en-US" altLang="zh-TW" sz="8000" dirty="0" smtClean="0"/>
              <a:t>709</a:t>
            </a:r>
            <a:r>
              <a:rPr lang="zh-TW" altLang="en-US" sz="8000" dirty="0" smtClean="0"/>
              <a:t>吳珮</a:t>
            </a:r>
            <a:r>
              <a:rPr lang="zh-TW" altLang="en-US" sz="8000" dirty="0" smtClean="0"/>
              <a:t>璿         </a:t>
            </a:r>
            <a:r>
              <a:rPr lang="en-US" altLang="zh-TW" sz="8000" dirty="0" smtClean="0"/>
              <a:t>706</a:t>
            </a:r>
            <a:r>
              <a:rPr lang="zh-TW" altLang="en-US" sz="8000" dirty="0" smtClean="0"/>
              <a:t>馮英慈</a:t>
            </a:r>
            <a:br>
              <a:rPr lang="zh-TW" altLang="en-US" sz="8000" dirty="0" smtClean="0"/>
            </a:br>
            <a:r>
              <a:rPr lang="en-US" altLang="zh-TW" sz="8000" dirty="0" smtClean="0"/>
              <a:t>706</a:t>
            </a:r>
            <a:r>
              <a:rPr lang="zh-TW" altLang="en-US" sz="8000" dirty="0" smtClean="0"/>
              <a:t>張聿</a:t>
            </a:r>
            <a:r>
              <a:rPr lang="zh-TW" altLang="en-US" sz="8000" dirty="0" smtClean="0"/>
              <a:t>嵐        </a:t>
            </a:r>
            <a:r>
              <a:rPr lang="en-US" altLang="zh-TW" sz="8000" dirty="0" smtClean="0"/>
              <a:t>706</a:t>
            </a:r>
            <a:r>
              <a:rPr lang="zh-TW" altLang="en-US" sz="8000" dirty="0" smtClean="0"/>
              <a:t>丁</a:t>
            </a:r>
            <a:r>
              <a:rPr lang="zh-TW" altLang="en-US" sz="8000" dirty="0" smtClean="0"/>
              <a:t>羽             </a:t>
            </a:r>
            <a:r>
              <a:rPr lang="en-US" altLang="zh-TW" sz="8000" dirty="0" smtClean="0"/>
              <a:t>704</a:t>
            </a:r>
            <a:r>
              <a:rPr lang="zh-TW" altLang="en-US" sz="8000" dirty="0" smtClean="0"/>
              <a:t>鄭莉萱</a:t>
            </a:r>
            <a:br>
              <a:rPr lang="zh-TW" altLang="en-US" sz="8000" dirty="0" smtClean="0"/>
            </a:br>
            <a:r>
              <a:rPr lang="en-US" altLang="zh-TW" sz="8000" dirty="0" smtClean="0"/>
              <a:t>704</a:t>
            </a:r>
            <a:r>
              <a:rPr lang="zh-TW" altLang="en-US" sz="8000" dirty="0" smtClean="0"/>
              <a:t>曹妍</a:t>
            </a:r>
            <a:r>
              <a:rPr lang="zh-TW" altLang="en-US" sz="8000" dirty="0" smtClean="0"/>
              <a:t>楨        </a:t>
            </a:r>
            <a:r>
              <a:rPr lang="en-US" altLang="zh-TW" sz="8000" dirty="0" smtClean="0"/>
              <a:t>703</a:t>
            </a:r>
            <a:r>
              <a:rPr lang="zh-TW" altLang="en-US" sz="8000" dirty="0" smtClean="0"/>
              <a:t>古宜諼　</a:t>
            </a:r>
            <a:endParaRPr lang="en-US" altLang="zh-TW" sz="8000" dirty="0" smtClean="0"/>
          </a:p>
          <a:p>
            <a:endParaRPr lang="zh-TW" altLang="en-US" dirty="0"/>
          </a:p>
        </p:txBody>
      </p:sp>
    </p:spTree>
  </p:cSld>
  <p:clrMapOvr>
    <a:masterClrMapping/>
  </p:clrMapOvr>
  <p:transition advClick="0" advTm="500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賀</a:t>
            </a:r>
            <a:r>
              <a:rPr lang="en-US" altLang="zh-TW" dirty="0" smtClean="0"/>
              <a:t>!</a:t>
            </a:r>
            <a:br>
              <a:rPr lang="en-US" altLang="zh-TW" dirty="0" smtClean="0"/>
            </a:br>
            <a:r>
              <a:rPr lang="zh-TW" altLang="en-US" dirty="0" smtClean="0"/>
              <a:t>學校田徑隊參加教育部</a:t>
            </a:r>
            <a:r>
              <a:rPr lang="en-US" altLang="zh-TW" dirty="0" smtClean="0"/>
              <a:t>107</a:t>
            </a:r>
            <a:r>
              <a:rPr lang="zh-TW" altLang="en-US" dirty="0" smtClean="0"/>
              <a:t>年全國中等學校運動會獲得佳績</a:t>
            </a:r>
            <a:r>
              <a:rPr lang="en-US" altLang="zh-TW" dirty="0" smtClean="0"/>
              <a:t>!</a:t>
            </a:r>
            <a:r>
              <a:rPr lang="en-US" altLang="zh-TW" sz="3100" dirty="0" smtClean="0"/>
              <a:t>1070427</a:t>
            </a:r>
            <a:endParaRPr lang="zh-TW" altLang="en-US" sz="31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2332037"/>
            <a:ext cx="8712968" cy="4525963"/>
          </a:xfrm>
        </p:spPr>
        <p:txBody>
          <a:bodyPr>
            <a:noAutofit/>
          </a:bodyPr>
          <a:lstStyle/>
          <a:p>
            <a:r>
              <a:rPr lang="en-US" altLang="zh-TW" sz="4400" dirty="0" smtClean="0"/>
              <a:t>801 </a:t>
            </a:r>
            <a:r>
              <a:rPr lang="zh-TW" altLang="en-US" sz="4400" dirty="0" smtClean="0"/>
              <a:t>黃芷琪 國女鏈球 第四名</a:t>
            </a:r>
            <a:br>
              <a:rPr lang="zh-TW" altLang="en-US" sz="4400" dirty="0" smtClean="0"/>
            </a:br>
            <a:r>
              <a:rPr lang="en-US" altLang="zh-TW" sz="4400" dirty="0" smtClean="0"/>
              <a:t>911 </a:t>
            </a:r>
            <a:r>
              <a:rPr lang="zh-TW" altLang="en-US" sz="4400" dirty="0" smtClean="0"/>
              <a:t>李芯 國女撐竿跳高 第六名</a:t>
            </a:r>
            <a:br>
              <a:rPr lang="zh-TW" altLang="en-US" sz="4400" dirty="0" smtClean="0"/>
            </a:br>
            <a:r>
              <a:rPr lang="en-US" altLang="zh-TW" sz="4400" dirty="0" smtClean="0"/>
              <a:t>903 </a:t>
            </a:r>
            <a:r>
              <a:rPr lang="zh-TW" altLang="en-US" sz="4400" dirty="0" smtClean="0"/>
              <a:t>李易承 國男撐竿跳高 第六名</a:t>
            </a:r>
            <a:br>
              <a:rPr lang="zh-TW" altLang="en-US" sz="4400" dirty="0" smtClean="0"/>
            </a:br>
            <a:r>
              <a:rPr lang="en-US" altLang="zh-TW" sz="4400" dirty="0" smtClean="0"/>
              <a:t>914 </a:t>
            </a:r>
            <a:r>
              <a:rPr lang="zh-TW" altLang="en-US" sz="4400" dirty="0" smtClean="0"/>
              <a:t>張宇秀 國女鏈球 第七名</a:t>
            </a:r>
            <a:br>
              <a:rPr lang="zh-TW" altLang="en-US" sz="4400" dirty="0" smtClean="0"/>
            </a:br>
            <a:r>
              <a:rPr lang="en-US" altLang="zh-TW" sz="4400" dirty="0" smtClean="0"/>
              <a:t>817 </a:t>
            </a:r>
            <a:r>
              <a:rPr lang="zh-TW" altLang="en-US" sz="4400" dirty="0" smtClean="0"/>
              <a:t>莊多佳 國女混合運動 第六名　</a:t>
            </a:r>
            <a:endParaRPr lang="zh-TW" altLang="en-US" sz="4400" dirty="0"/>
          </a:p>
        </p:txBody>
      </p:sp>
    </p:spTree>
  </p:cSld>
  <p:clrMapOvr>
    <a:masterClrMapping/>
  </p:clrMapOvr>
  <p:transition advClick="0" advTm="5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/>
              <a:t>  </a:t>
            </a:r>
            <a:r>
              <a:rPr lang="en-US" altLang="zh-TW" b="1" dirty="0" smtClean="0"/>
              <a:t>107</a:t>
            </a:r>
            <a:r>
              <a:rPr lang="zh-TW" altLang="en-US" b="1" dirty="0" smtClean="0"/>
              <a:t>大學學測蘭女</a:t>
            </a:r>
            <a:r>
              <a:rPr lang="en-US" altLang="zh-TW" b="1" dirty="0" smtClean="0"/>
              <a:t>70</a:t>
            </a:r>
            <a:r>
              <a:rPr lang="zh-TW" altLang="en-US" b="1" dirty="0" smtClean="0"/>
              <a:t>級分以上計有</a:t>
            </a:r>
            <a:r>
              <a:rPr lang="en-US" altLang="zh-TW" b="1" dirty="0" smtClean="0"/>
              <a:t>5</a:t>
            </a:r>
            <a:r>
              <a:rPr lang="zh-TW" altLang="en-US" b="1" dirty="0" smtClean="0"/>
              <a:t>人復興畢業生占 </a:t>
            </a:r>
            <a:r>
              <a:rPr lang="en-US" altLang="zh-TW" b="1" dirty="0" smtClean="0"/>
              <a:t>3</a:t>
            </a:r>
            <a:r>
              <a:rPr lang="zh-TW" altLang="en-US" b="1" dirty="0" smtClean="0"/>
              <a:t>人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en-US" altLang="zh-TW" dirty="0" smtClean="0"/>
              <a:t>72</a:t>
            </a:r>
            <a:r>
              <a:rPr lang="zh-TW" altLang="en-US" dirty="0" smtClean="0"/>
              <a:t>級：</a:t>
            </a:r>
            <a:r>
              <a:rPr lang="zh-TW" altLang="en-US" dirty="0" smtClean="0">
                <a:solidFill>
                  <a:srgbClr val="FF0000"/>
                </a:solidFill>
              </a:rPr>
              <a:t>張瑞珉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</a:rPr>
              <a:t>蘭女數理實驗班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altLang="zh-TW" dirty="0" smtClean="0"/>
              <a:t>71</a:t>
            </a:r>
            <a:r>
              <a:rPr lang="zh-TW" altLang="en-US" dirty="0" smtClean="0"/>
              <a:t>級：</a:t>
            </a:r>
            <a:r>
              <a:rPr lang="zh-TW" altLang="en-US" dirty="0" smtClean="0">
                <a:solidFill>
                  <a:srgbClr val="FF0000"/>
                </a:solidFill>
              </a:rPr>
              <a:t>賴禹亘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</a:rPr>
              <a:t>蘭女語資班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r>
              <a:rPr lang="zh-TW" altLang="en-US" dirty="0" smtClean="0">
                <a:solidFill>
                  <a:srgbClr val="FF0000"/>
                </a:solidFill>
              </a:rPr>
              <a:t>、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                 </a:t>
            </a:r>
            <a:r>
              <a:rPr lang="zh-TW" altLang="en-US" dirty="0" smtClean="0">
                <a:solidFill>
                  <a:srgbClr val="FF0000"/>
                </a:solidFill>
              </a:rPr>
              <a:t>魏辰安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</a:rPr>
              <a:t>蘭女數理實驗班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r>
              <a:rPr lang="zh-TW" altLang="en-US" dirty="0" smtClean="0"/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/>
            </a:r>
            <a:br>
              <a:rPr lang="en-US" altLang="zh-TW" dirty="0" smtClean="0">
                <a:solidFill>
                  <a:srgbClr val="FF0000"/>
                </a:solidFill>
              </a:rPr>
            </a:br>
            <a:endParaRPr lang="zh-TW" altLang="en-US" dirty="0"/>
          </a:p>
        </p:txBody>
      </p:sp>
    </p:spTree>
  </p:cSld>
  <p:clrMapOvr>
    <a:masterClrMapping/>
  </p:clrMapOvr>
  <p:transition advClick="0" advTm="5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教育部</a:t>
            </a:r>
            <a:r>
              <a:rPr lang="en-US" altLang="zh-TW" dirty="0" smtClean="0"/>
              <a:t>106</a:t>
            </a:r>
            <a:r>
              <a:rPr lang="zh-TW" altLang="en-US" dirty="0" smtClean="0"/>
              <a:t>學年度第</a:t>
            </a:r>
            <a:r>
              <a:rPr lang="en-US" altLang="zh-TW" dirty="0" smtClean="0"/>
              <a:t>9</a:t>
            </a:r>
            <a:r>
              <a:rPr lang="zh-TW" altLang="en-US" dirty="0" smtClean="0"/>
              <a:t>屆國中小學生普及化運動</a:t>
            </a:r>
            <a:r>
              <a:rPr lang="en-US" altLang="zh-TW" dirty="0" smtClean="0"/>
              <a:t>-</a:t>
            </a:r>
            <a:r>
              <a:rPr lang="zh-TW" altLang="en-US" dirty="0" smtClean="0"/>
              <a:t>大隊接力</a:t>
            </a:r>
            <a:r>
              <a:rPr lang="en-US" altLang="zh-TW" sz="2200" dirty="0" smtClean="0"/>
              <a:t>1070227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宜蘭縣複賽</a:t>
            </a:r>
            <a:br>
              <a:rPr lang="zh-TW" altLang="en-US" dirty="0" smtClean="0"/>
            </a:br>
            <a:r>
              <a:rPr lang="en-US" altLang="zh-TW" dirty="0" smtClean="0"/>
              <a:t>706</a:t>
            </a:r>
            <a:r>
              <a:rPr lang="zh-TW" altLang="en-US" dirty="0" smtClean="0"/>
              <a:t>班奪得七年級組第二名。指導老師</a:t>
            </a:r>
            <a:endParaRPr lang="en-US" altLang="zh-TW" dirty="0" smtClean="0"/>
          </a:p>
          <a:p>
            <a:r>
              <a:rPr lang="zh-TW" altLang="en-US" dirty="0" smtClean="0"/>
              <a:t>感謝</a:t>
            </a:r>
            <a:r>
              <a:rPr lang="en-US" altLang="zh-TW" dirty="0" smtClean="0"/>
              <a:t>706</a:t>
            </a:r>
            <a:r>
              <a:rPr lang="zh-TW" altLang="en-US" smtClean="0"/>
              <a:t>導師林家瑜老　體育科教師何湘明</a:t>
            </a:r>
            <a:endParaRPr lang="zh-TW" altLang="en-US" dirty="0"/>
          </a:p>
        </p:txBody>
      </p:sp>
    </p:spTree>
  </p:cSld>
  <p:clrMapOvr>
    <a:masterClrMapping/>
  </p:clrMapOvr>
  <p:transition advClick="0" advTm="5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107</a:t>
            </a:r>
            <a:r>
              <a:rPr lang="zh-TW" altLang="en-US" dirty="0" smtClean="0"/>
              <a:t>年度噶瑪蘭欣榮盃數學競賽</a:t>
            </a:r>
            <a:r>
              <a:rPr lang="en-US" altLang="zh-TW" smtClean="0"/>
              <a:t>-1070302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賀本校</a:t>
            </a:r>
            <a:r>
              <a:rPr lang="en-US" altLang="zh-TW" dirty="0" smtClean="0"/>
              <a:t>905</a:t>
            </a:r>
            <a:r>
              <a:rPr lang="zh-TW" altLang="en-US" dirty="0" smtClean="0"/>
              <a:t>傅聖嵐、</a:t>
            </a:r>
            <a:r>
              <a:rPr lang="en-US" altLang="zh-TW" dirty="0" smtClean="0"/>
              <a:t>807</a:t>
            </a:r>
            <a:r>
              <a:rPr lang="zh-TW" altLang="en-US" dirty="0" smtClean="0"/>
              <a:t>黃天珆</a:t>
            </a:r>
            <a:br>
              <a:rPr lang="zh-TW" altLang="en-US" dirty="0" smtClean="0"/>
            </a:br>
            <a:r>
              <a:rPr lang="zh-TW" altLang="en-US" dirty="0" smtClean="0"/>
              <a:t>榮獲</a:t>
            </a:r>
            <a:r>
              <a:rPr lang="en-US" altLang="zh-TW" dirty="0" smtClean="0"/>
              <a:t>107</a:t>
            </a:r>
            <a:r>
              <a:rPr lang="zh-TW" altLang="en-US" dirty="0" smtClean="0"/>
              <a:t>年度噶瑪蘭欣榮盃數學競賽</a:t>
            </a:r>
            <a:r>
              <a:rPr lang="en-US" altLang="zh-TW" dirty="0" smtClean="0"/>
              <a:t>-</a:t>
            </a:r>
            <a:r>
              <a:rPr lang="zh-TW" altLang="en-US" dirty="0" smtClean="0"/>
              <a:t>優等獎　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ransition advClick="0" advTm="5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19168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賀</a:t>
            </a:r>
            <a:r>
              <a:rPr lang="en-US" altLang="zh-TW" dirty="0" smtClean="0"/>
              <a:t>!905</a:t>
            </a:r>
            <a:r>
              <a:rPr lang="zh-TW" altLang="en-US" dirty="0" smtClean="0"/>
              <a:t>傅聖嵐參加</a:t>
            </a:r>
            <a:r>
              <a:rPr lang="en-US" altLang="zh-TW" dirty="0" smtClean="0"/>
              <a:t>2018</a:t>
            </a:r>
            <a:r>
              <a:rPr lang="zh-TW" altLang="en-US" dirty="0" smtClean="0"/>
              <a:t>慧燈盃數學競賽榮獲國三組第三名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404665"/>
            <a:ext cx="8229600" cy="1584176"/>
          </a:xfrm>
        </p:spPr>
        <p:txBody>
          <a:bodyPr/>
          <a:lstStyle/>
          <a:p>
            <a:r>
              <a:rPr lang="en-US" altLang="zh-TW" dirty="0" smtClean="0"/>
              <a:t>1070316</a:t>
            </a:r>
            <a:endParaRPr lang="zh-TW" altLang="en-US" dirty="0"/>
          </a:p>
        </p:txBody>
      </p:sp>
    </p:spTree>
  </p:cSld>
  <p:clrMapOvr>
    <a:masterClrMapping/>
  </p:clrMapOvr>
  <p:transition advClick="0" advTm="5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106</a:t>
            </a:r>
            <a:r>
              <a:rPr lang="zh-TW" altLang="en-US" dirty="0" smtClean="0"/>
              <a:t>學年度宜蘭縣中小學運動會</a:t>
            </a:r>
            <a:r>
              <a:rPr lang="en-US" altLang="zh-TW" dirty="0" smtClean="0"/>
              <a:t>-</a:t>
            </a:r>
            <a:r>
              <a:rPr lang="zh-TW" altLang="en-US" dirty="0" smtClean="0"/>
              <a:t>躲避球比賽奪得亞軍</a:t>
            </a:r>
            <a:r>
              <a:rPr lang="en-US" altLang="zh-TW" dirty="0" smtClean="0"/>
              <a:t>!1070316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出場隊員</a:t>
            </a:r>
            <a:br>
              <a:rPr lang="zh-TW" altLang="en-US" dirty="0" smtClean="0"/>
            </a:br>
            <a:r>
              <a:rPr lang="en-US" altLang="zh-TW" dirty="0" smtClean="0"/>
              <a:t>911 </a:t>
            </a:r>
            <a:r>
              <a:rPr lang="zh-TW" altLang="en-US" dirty="0" smtClean="0"/>
              <a:t>李芯       </a:t>
            </a:r>
            <a:r>
              <a:rPr lang="en-US" altLang="zh-TW" dirty="0" smtClean="0"/>
              <a:t>907 </a:t>
            </a:r>
            <a:r>
              <a:rPr lang="zh-TW" altLang="en-US" dirty="0" smtClean="0"/>
              <a:t>方瓊慧      </a:t>
            </a:r>
            <a:r>
              <a:rPr lang="en-US" altLang="zh-TW" dirty="0" smtClean="0"/>
              <a:t>903 </a:t>
            </a:r>
            <a:r>
              <a:rPr lang="zh-TW" altLang="en-US" dirty="0" smtClean="0"/>
              <a:t>林若臻</a:t>
            </a:r>
            <a:br>
              <a:rPr lang="zh-TW" altLang="en-US" dirty="0" smtClean="0"/>
            </a:br>
            <a:r>
              <a:rPr lang="en-US" altLang="zh-TW" dirty="0" smtClean="0"/>
              <a:t>817 </a:t>
            </a:r>
            <a:r>
              <a:rPr lang="zh-TW" altLang="en-US" dirty="0" smtClean="0"/>
              <a:t>莊多佳   </a:t>
            </a:r>
            <a:r>
              <a:rPr lang="en-US" altLang="zh-TW" dirty="0" smtClean="0"/>
              <a:t>816 </a:t>
            </a:r>
            <a:r>
              <a:rPr lang="zh-TW" altLang="en-US" dirty="0" smtClean="0"/>
              <a:t>謝雅筑     </a:t>
            </a:r>
            <a:r>
              <a:rPr lang="en-US" altLang="zh-TW" dirty="0" smtClean="0"/>
              <a:t>816 </a:t>
            </a:r>
            <a:r>
              <a:rPr lang="zh-TW" altLang="en-US" dirty="0" smtClean="0"/>
              <a:t>吳欣穎</a:t>
            </a:r>
            <a:br>
              <a:rPr lang="zh-TW" altLang="en-US" dirty="0" smtClean="0"/>
            </a:br>
            <a:r>
              <a:rPr lang="en-US" altLang="zh-TW" dirty="0" smtClean="0"/>
              <a:t>815 </a:t>
            </a:r>
            <a:r>
              <a:rPr lang="zh-TW" altLang="en-US" dirty="0" smtClean="0"/>
              <a:t>高蕾茵   </a:t>
            </a:r>
            <a:r>
              <a:rPr lang="en-US" altLang="zh-TW" dirty="0" smtClean="0"/>
              <a:t>814 </a:t>
            </a:r>
            <a:r>
              <a:rPr lang="zh-TW" altLang="en-US" dirty="0" smtClean="0"/>
              <a:t>鍾欣儒     </a:t>
            </a:r>
            <a:r>
              <a:rPr lang="en-US" altLang="zh-TW" dirty="0" smtClean="0"/>
              <a:t>712 </a:t>
            </a:r>
            <a:r>
              <a:rPr lang="zh-TW" altLang="en-US" dirty="0" smtClean="0"/>
              <a:t>張伊嫻</a:t>
            </a:r>
            <a:br>
              <a:rPr lang="zh-TW" altLang="en-US" dirty="0" smtClean="0"/>
            </a:br>
            <a:r>
              <a:rPr lang="en-US" altLang="zh-TW" dirty="0" smtClean="0"/>
              <a:t>705 </a:t>
            </a:r>
            <a:r>
              <a:rPr lang="zh-TW" altLang="en-US" dirty="0" smtClean="0"/>
              <a:t>陳昀儒    </a:t>
            </a:r>
            <a:r>
              <a:rPr lang="en-US" altLang="zh-TW" dirty="0" smtClean="0"/>
              <a:t>703 </a:t>
            </a:r>
            <a:r>
              <a:rPr lang="zh-TW" altLang="en-US" dirty="0" smtClean="0"/>
              <a:t>蕭瑞辰</a:t>
            </a:r>
            <a:br>
              <a:rPr lang="zh-TW" altLang="en-US" dirty="0" smtClean="0"/>
            </a:br>
            <a:endParaRPr lang="zh-TW" altLang="en-US" dirty="0"/>
          </a:p>
        </p:txBody>
      </p:sp>
    </p:spTree>
  </p:cSld>
  <p:clrMapOvr>
    <a:masterClrMapping/>
  </p:clrMapOvr>
  <p:transition advClick="0" advTm="5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賀</a:t>
            </a:r>
            <a:r>
              <a:rPr lang="en-US" altLang="zh-TW" dirty="0" smtClean="0"/>
              <a:t>!</a:t>
            </a:r>
            <a:br>
              <a:rPr lang="en-US" altLang="zh-TW" dirty="0" smtClean="0"/>
            </a:br>
            <a:r>
              <a:rPr lang="zh-TW" altLang="en-US" dirty="0" smtClean="0"/>
              <a:t>女生籃球隊參加教育部</a:t>
            </a:r>
            <a:r>
              <a:rPr lang="en-US" altLang="zh-TW" dirty="0" smtClean="0"/>
              <a:t>106</a:t>
            </a:r>
            <a:r>
              <a:rPr lang="zh-TW" altLang="en-US" dirty="0" smtClean="0"/>
              <a:t>學年度國中籃球聯賽以</a:t>
            </a:r>
            <a:r>
              <a:rPr lang="zh-TW" altLang="en-US" dirty="0" smtClean="0">
                <a:solidFill>
                  <a:srgbClr val="FF0000"/>
                </a:solidFill>
              </a:rPr>
              <a:t>全勝戰績晉級</a:t>
            </a:r>
            <a:r>
              <a:rPr lang="en-US" altLang="zh-TW" dirty="0" smtClean="0"/>
              <a:t>4</a:t>
            </a:r>
            <a:r>
              <a:rPr lang="zh-TW" altLang="en-US" dirty="0" smtClean="0"/>
              <a:t>月份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>
                <a:solidFill>
                  <a:srgbClr val="FF0000"/>
                </a:solidFill>
              </a:rPr>
              <a:t>全國八強</a:t>
            </a:r>
            <a:r>
              <a:rPr lang="zh-TW" altLang="en-US" dirty="0" smtClean="0"/>
              <a:t>賽事</a:t>
            </a:r>
            <a:r>
              <a:rPr lang="en-US" altLang="zh-TW" dirty="0" smtClean="0"/>
              <a:t>  </a:t>
            </a:r>
            <a:r>
              <a:rPr lang="en-US" altLang="zh-TW" sz="2200" dirty="0" smtClean="0"/>
              <a:t>1070317</a:t>
            </a:r>
            <a:r>
              <a:rPr lang="zh-TW" altLang="en-US" dirty="0" smtClean="0"/>
              <a:t>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744416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 smtClean="0"/>
              <a:t>教練：周俊雄</a:t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>隊員：</a:t>
            </a:r>
            <a:br>
              <a:rPr lang="zh-TW" altLang="en-US" dirty="0" smtClean="0"/>
            </a:br>
            <a:r>
              <a:rPr lang="en-US" altLang="zh-TW" dirty="0" smtClean="0"/>
              <a:t>918-19 </a:t>
            </a:r>
            <a:r>
              <a:rPr lang="zh-TW" altLang="en-US" dirty="0" smtClean="0"/>
              <a:t>李貞誼  </a:t>
            </a:r>
            <a:r>
              <a:rPr lang="en-US" altLang="zh-TW" dirty="0" smtClean="0"/>
              <a:t>915-23 </a:t>
            </a:r>
            <a:r>
              <a:rPr lang="zh-TW" altLang="en-US" dirty="0" smtClean="0"/>
              <a:t>高庭恩  </a:t>
            </a:r>
            <a:r>
              <a:rPr lang="en-US" altLang="zh-TW" dirty="0" smtClean="0"/>
              <a:t>915-17 </a:t>
            </a:r>
            <a:r>
              <a:rPr lang="zh-TW" altLang="en-US" dirty="0" smtClean="0"/>
              <a:t>李思嬡</a:t>
            </a:r>
            <a:br>
              <a:rPr lang="zh-TW" altLang="en-US" dirty="0" smtClean="0"/>
            </a:br>
            <a:r>
              <a:rPr lang="en-US" altLang="zh-TW" dirty="0" smtClean="0"/>
              <a:t>913-25 </a:t>
            </a:r>
            <a:r>
              <a:rPr lang="zh-TW" altLang="en-US" dirty="0" smtClean="0"/>
              <a:t>邱曼淇  </a:t>
            </a:r>
            <a:r>
              <a:rPr lang="en-US" altLang="zh-TW" dirty="0" smtClean="0"/>
              <a:t>910-28 </a:t>
            </a:r>
            <a:r>
              <a:rPr lang="zh-TW" altLang="en-US" dirty="0" smtClean="0"/>
              <a:t>楊宜瑾  </a:t>
            </a:r>
            <a:r>
              <a:rPr lang="en-US" altLang="zh-TW" dirty="0" smtClean="0"/>
              <a:t>811-25 </a:t>
            </a:r>
            <a:r>
              <a:rPr lang="zh-TW" altLang="en-US" dirty="0" smtClean="0"/>
              <a:t>游宛穎</a:t>
            </a:r>
            <a:br>
              <a:rPr lang="zh-TW" altLang="en-US" dirty="0" smtClean="0"/>
            </a:br>
            <a:r>
              <a:rPr lang="en-US" altLang="zh-TW" dirty="0" smtClean="0"/>
              <a:t>804-29 </a:t>
            </a:r>
            <a:r>
              <a:rPr lang="zh-TW" altLang="en-US" dirty="0" smtClean="0"/>
              <a:t>陳愛佳  </a:t>
            </a:r>
            <a:r>
              <a:rPr lang="en-US" altLang="zh-TW" dirty="0" smtClean="0"/>
              <a:t>712-26 </a:t>
            </a:r>
            <a:r>
              <a:rPr lang="zh-TW" altLang="en-US" dirty="0" smtClean="0"/>
              <a:t>陳鈺茹  </a:t>
            </a:r>
            <a:r>
              <a:rPr lang="en-US" altLang="zh-TW" dirty="0" smtClean="0"/>
              <a:t>712-23 </a:t>
            </a:r>
            <a:r>
              <a:rPr lang="zh-TW" altLang="en-US" dirty="0" smtClean="0"/>
              <a:t>郭慧茹</a:t>
            </a:r>
            <a:br>
              <a:rPr lang="zh-TW" altLang="en-US" dirty="0" smtClean="0"/>
            </a:br>
            <a:r>
              <a:rPr lang="en-US" altLang="zh-TW" dirty="0" smtClean="0"/>
              <a:t>711-26 </a:t>
            </a:r>
            <a:r>
              <a:rPr lang="zh-TW" altLang="en-US" dirty="0" smtClean="0"/>
              <a:t>葉姿雨  </a:t>
            </a:r>
            <a:r>
              <a:rPr lang="en-US" altLang="zh-TW" dirty="0" smtClean="0"/>
              <a:t>709-18 </a:t>
            </a:r>
            <a:r>
              <a:rPr lang="zh-TW" altLang="en-US" dirty="0" smtClean="0"/>
              <a:t>吳珮璿  </a:t>
            </a:r>
            <a:r>
              <a:rPr lang="en-US" altLang="zh-TW" dirty="0" smtClean="0"/>
              <a:t>706-24 </a:t>
            </a:r>
            <a:r>
              <a:rPr lang="zh-TW" altLang="en-US" dirty="0" smtClean="0"/>
              <a:t>馮英慈</a:t>
            </a:r>
            <a:br>
              <a:rPr lang="zh-TW" altLang="en-US" dirty="0" smtClean="0"/>
            </a:br>
            <a:r>
              <a:rPr lang="en-US" altLang="zh-TW" dirty="0" smtClean="0"/>
              <a:t>706-21 </a:t>
            </a:r>
            <a:r>
              <a:rPr lang="zh-TW" altLang="en-US" dirty="0" smtClean="0"/>
              <a:t>張聿嵐  </a:t>
            </a:r>
            <a:r>
              <a:rPr lang="en-US" altLang="zh-TW" dirty="0" smtClean="0"/>
              <a:t>706-16 </a:t>
            </a:r>
            <a:r>
              <a:rPr lang="zh-TW" altLang="en-US" dirty="0" smtClean="0"/>
              <a:t>丁羽       </a:t>
            </a:r>
            <a:r>
              <a:rPr lang="en-US" altLang="zh-TW" dirty="0" smtClean="0"/>
              <a:t>704-26 </a:t>
            </a:r>
            <a:r>
              <a:rPr lang="zh-TW" altLang="en-US" dirty="0" smtClean="0"/>
              <a:t>鄭莉萱</a:t>
            </a:r>
            <a:br>
              <a:rPr lang="zh-TW" altLang="en-US" dirty="0" smtClean="0"/>
            </a:br>
            <a:r>
              <a:rPr lang="en-US" altLang="zh-TW" dirty="0" smtClean="0"/>
              <a:t>703-19 </a:t>
            </a:r>
            <a:r>
              <a:rPr lang="zh-TW" altLang="en-US" dirty="0" smtClean="0"/>
              <a:t>古宜諼</a:t>
            </a:r>
            <a:endParaRPr lang="zh-TW" altLang="en-US" dirty="0"/>
          </a:p>
        </p:txBody>
      </p:sp>
    </p:spTree>
  </p:cSld>
  <p:clrMapOvr>
    <a:masterClrMapping/>
  </p:clrMapOvr>
  <p:transition advClick="0" advTm="5000"/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6759</TotalTime>
  <Words>675</Words>
  <Application>Microsoft Office PowerPoint</Application>
  <PresentationFormat>如螢幕大小 (4:3)</PresentationFormat>
  <Paragraphs>92</Paragraphs>
  <Slides>31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32" baseType="lpstr">
      <vt:lpstr>Office 佈景主題</vt:lpstr>
      <vt:lpstr>107榮譽榜 </vt:lpstr>
      <vt:lpstr>恭賀本校101級畢業校友107年大學學測成績優異!!!1070226</vt:lpstr>
      <vt:lpstr>  107大學學測宜中70級分以上計有22人復興畢業生占 9人</vt:lpstr>
      <vt:lpstr>  107大學學測蘭女70級分以上計有5人復興畢業生占 3人</vt:lpstr>
      <vt:lpstr>教育部106學年度第9屆國中小學生普及化運動-大隊接力1070227</vt:lpstr>
      <vt:lpstr>107年度噶瑪蘭欣榮盃數學競賽-1070302</vt:lpstr>
      <vt:lpstr>賀!905傅聖嵐參加2018慧燈盃數學競賽榮獲國三組第三名</vt:lpstr>
      <vt:lpstr>106學年度宜蘭縣中小學運動會-躲避球比賽奪得亞軍!1070316</vt:lpstr>
      <vt:lpstr>賀! 女生籃球隊參加教育部106學年度國中籃球聯賽以全勝戰績晉級4月份 全國八強賽事  1070317　</vt:lpstr>
      <vt:lpstr>賀!本校網球專長學生參賽106學年度宜蘭縣中小學運動會-網球比賽獲得佳績!1070323</vt:lpstr>
      <vt:lpstr>全國學生舞蹈比賽，榮獲團體乙組古典舞特優及丙組古典舞優等。</vt:lpstr>
      <vt:lpstr>全國學生舞蹈比賽，榮獲團體乙組古典舞特優及丙組古典舞優等。</vt:lpstr>
      <vt:lpstr>106學年度全國學生音樂比賽成績10703</vt:lpstr>
      <vt:lpstr>106學年度全國學生音樂比賽成績10703</vt:lpstr>
      <vt:lpstr>106學年度宜蘭縣中小學運動會-籃球項目比賽奪得國男組第二名1070328　　</vt:lpstr>
      <vt:lpstr>宜蘭縣第九屆創意教學科技領域應用競賽1070331</vt:lpstr>
      <vt:lpstr>106學年度宜蘭縣技藝競賽1070412</vt:lpstr>
      <vt:lpstr>106學年度宜蘭縣技藝競賽1070412</vt:lpstr>
      <vt:lpstr>106學年度宜蘭縣中小學運動會-拔河比賽10604</vt:lpstr>
      <vt:lpstr>教育部106學年度中等學校足球聯賽11人制全國決賽</vt:lpstr>
      <vt:lpstr>106學年度宜蘭縣技藝競賽機械職群，本校技藝班選手成績斐然！1070412</vt:lpstr>
      <vt:lpstr>106學年度宜蘭縣技藝競賽電子電機職群，本校技藝班選手成績斐然！1070412</vt:lpstr>
      <vt:lpstr>106學年度國民中小學English Easy Go系列活動成績優異！1070414</vt:lpstr>
      <vt:lpstr>106學年度國民中小學English Easy Go系列活動成績優異！1070414</vt:lpstr>
      <vt:lpstr>106學年度國民中小學English Easy Go系列活動成績優異！1070414</vt:lpstr>
      <vt:lpstr>第17屆蘭陽少年文學獎1070420</vt:lpstr>
      <vt:lpstr>  本校參加宜蘭縣107年度科展 成績公告 107.4.21  </vt:lpstr>
      <vt:lpstr>2018動感盃青少年寫作競賽1070425</vt:lpstr>
      <vt:lpstr>賀市長盃印象蘭陽英語競賽榮獲佳績</vt:lpstr>
      <vt:lpstr>賀! 學校女生籃球隊參加「教育部106學年國中籃球聯賽」10704</vt:lpstr>
      <vt:lpstr>賀! 學校田徑隊參加教育部107年全國中等學校運動會獲得佳績!1070427</vt:lpstr>
    </vt:vector>
  </TitlesOfParts>
  <Company>User/LanYang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105榮譽榜 </dc:title>
  <dc:creator>Windows 使用者</dc:creator>
  <cp:lastModifiedBy>Windows 使用者</cp:lastModifiedBy>
  <cp:revision>128</cp:revision>
  <dcterms:created xsi:type="dcterms:W3CDTF">2016-02-17T05:42:49Z</dcterms:created>
  <dcterms:modified xsi:type="dcterms:W3CDTF">2018-04-29T06:52:21Z</dcterms:modified>
</cp:coreProperties>
</file>